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6" r:id="rId2"/>
    <p:sldMasterId id="2147483654" r:id="rId3"/>
  </p:sldMasterIdLst>
  <p:notesMasterIdLst>
    <p:notesMasterId r:id="rId21"/>
  </p:notesMasterIdLst>
  <p:sldIdLst>
    <p:sldId id="872" r:id="rId4"/>
    <p:sldId id="873" r:id="rId5"/>
    <p:sldId id="859" r:id="rId6"/>
    <p:sldId id="835" r:id="rId7"/>
    <p:sldId id="841" r:id="rId8"/>
    <p:sldId id="858" r:id="rId9"/>
    <p:sldId id="865" r:id="rId10"/>
    <p:sldId id="866" r:id="rId11"/>
    <p:sldId id="861" r:id="rId12"/>
    <p:sldId id="862" r:id="rId13"/>
    <p:sldId id="863" r:id="rId14"/>
    <p:sldId id="867" r:id="rId15"/>
    <p:sldId id="868" r:id="rId16"/>
    <p:sldId id="869" r:id="rId17"/>
    <p:sldId id="870" r:id="rId18"/>
    <p:sldId id="871" r:id="rId19"/>
    <p:sldId id="8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tweiler, George H CIV" initials="DGH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32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6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F61528-D65A-49B1-A00C-229CA8FABE73}" type="datetimeFigureOut">
              <a:rPr lang="en-US" smtClean="0"/>
              <a:t>10/8/2020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B10B0E-ABEA-4008-8E4B-3DFE98F3A1C4}" type="slidenum">
              <a:rPr lang="en-US" smtClean="0"/>
              <a:t>‹#›</a:t>
            </a:fld>
            <a:endParaRPr lang="en-US"/>
          </a:p>
        </p:txBody>
      </p:sp>
    </p:spTree>
    <p:extLst>
      <p:ext uri="{BB962C8B-B14F-4D97-AF65-F5344CB8AC3E}">
        <p14:creationId xmlns:p14="http://schemas.microsoft.com/office/powerpoint/2010/main" val="4028947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3: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None/>
            </a:pPr>
            <a:endParaRPr dirty="0"/>
          </a:p>
        </p:txBody>
      </p:sp>
      <p:sp>
        <p:nvSpPr>
          <p:cNvPr id="53" name="Google Shape;53;p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0636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3: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None/>
            </a:pPr>
            <a:endParaRPr dirty="0"/>
          </a:p>
        </p:txBody>
      </p:sp>
      <p:sp>
        <p:nvSpPr>
          <p:cNvPr id="53" name="Google Shape;53;p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4405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defRPr>
            </a:lvl1pPr>
            <a:lvl2pPr marL="735013" indent="-282575" defTabSz="922338">
              <a:spcBef>
                <a:spcPct val="30000"/>
              </a:spcBef>
              <a:defRPr sz="1200">
                <a:solidFill>
                  <a:schemeClr val="tx1"/>
                </a:solidFill>
                <a:latin typeface="Arial" panose="020B0604020202020204" pitchFamily="34" charset="0"/>
              </a:defRPr>
            </a:lvl2pPr>
            <a:lvl3pPr marL="1131888" indent="-225425" defTabSz="922338">
              <a:spcBef>
                <a:spcPct val="30000"/>
              </a:spcBef>
              <a:defRPr sz="1200">
                <a:solidFill>
                  <a:schemeClr val="tx1"/>
                </a:solidFill>
                <a:latin typeface="Arial" panose="020B0604020202020204" pitchFamily="34" charset="0"/>
              </a:defRPr>
            </a:lvl3pPr>
            <a:lvl4pPr marL="1584325" indent="-225425" defTabSz="922338">
              <a:spcBef>
                <a:spcPct val="30000"/>
              </a:spcBef>
              <a:defRPr sz="1200">
                <a:solidFill>
                  <a:schemeClr val="tx1"/>
                </a:solidFill>
                <a:latin typeface="Arial" panose="020B0604020202020204" pitchFamily="34" charset="0"/>
              </a:defRPr>
            </a:lvl4pPr>
            <a:lvl5pPr marL="2036763" indent="-225425" defTabSz="922338">
              <a:spcBef>
                <a:spcPct val="30000"/>
              </a:spcBef>
              <a:defRPr sz="1200">
                <a:solidFill>
                  <a:schemeClr val="tx1"/>
                </a:solidFill>
                <a:latin typeface="Arial" panose="020B0604020202020204" pitchFamily="34" charset="0"/>
              </a:defRPr>
            </a:lvl5pPr>
            <a:lvl6pPr marL="2493963" indent="-225425" defTabSz="922338" eaLnBrk="0" fontAlgn="base" hangingPunct="0">
              <a:spcBef>
                <a:spcPct val="30000"/>
              </a:spcBef>
              <a:spcAft>
                <a:spcPct val="0"/>
              </a:spcAft>
              <a:defRPr sz="1200">
                <a:solidFill>
                  <a:schemeClr val="tx1"/>
                </a:solidFill>
                <a:latin typeface="Arial" panose="020B0604020202020204" pitchFamily="34" charset="0"/>
              </a:defRPr>
            </a:lvl6pPr>
            <a:lvl7pPr marL="2951163" indent="-225425" defTabSz="922338" eaLnBrk="0" fontAlgn="base" hangingPunct="0">
              <a:spcBef>
                <a:spcPct val="30000"/>
              </a:spcBef>
              <a:spcAft>
                <a:spcPct val="0"/>
              </a:spcAft>
              <a:defRPr sz="1200">
                <a:solidFill>
                  <a:schemeClr val="tx1"/>
                </a:solidFill>
                <a:latin typeface="Arial" panose="020B0604020202020204" pitchFamily="34" charset="0"/>
              </a:defRPr>
            </a:lvl7pPr>
            <a:lvl8pPr marL="3408363" indent="-225425" defTabSz="922338" eaLnBrk="0" fontAlgn="base" hangingPunct="0">
              <a:spcBef>
                <a:spcPct val="30000"/>
              </a:spcBef>
              <a:spcAft>
                <a:spcPct val="0"/>
              </a:spcAft>
              <a:defRPr sz="1200">
                <a:solidFill>
                  <a:schemeClr val="tx1"/>
                </a:solidFill>
                <a:latin typeface="Arial" panose="020B0604020202020204" pitchFamily="34" charset="0"/>
              </a:defRPr>
            </a:lvl8pPr>
            <a:lvl9pPr marL="3865563" indent="-225425" defTabSz="922338"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22338" rtl="0" eaLnBrk="1" fontAlgn="base" latinLnBrk="0" hangingPunct="1">
              <a:lnSpc>
                <a:spcPct val="100000"/>
              </a:lnSpc>
              <a:spcBef>
                <a:spcPct val="0"/>
              </a:spcBef>
              <a:spcAft>
                <a:spcPct val="0"/>
              </a:spcAft>
              <a:buClrTx/>
              <a:buSzTx/>
              <a:buFontTx/>
              <a:buNone/>
              <a:tabLst/>
              <a:defRPr/>
            </a:pPr>
            <a:fld id="{21077EC5-053E-4601-AB15-A85EF78DCA57}"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22338" rtl="0" eaLnBrk="1" fontAlgn="base" latinLnBrk="0" hangingPunct="1">
                <a:lnSpc>
                  <a:spcPct val="100000"/>
                </a:lnSpc>
                <a:spcBef>
                  <a:spcPct val="0"/>
                </a:spcBef>
                <a:spcAft>
                  <a:spcPct val="0"/>
                </a:spcAft>
                <a:buClrTx/>
                <a:buSzTx/>
                <a:buFontTx/>
                <a:buNone/>
                <a:tabLst/>
                <a:defRPr/>
              </a:pPr>
              <a:t>3</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11848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0F390518-7E07-4D86-94EB-078BACDB3547}"/>
              </a:ext>
            </a:extLst>
          </p:cNvPr>
          <p:cNvSpPr>
            <a:spLocks noGrp="1" noRot="1" noChangeAspect="1" noTextEdit="1"/>
          </p:cNvSpPr>
          <p:nvPr>
            <p:ph type="sldImg"/>
          </p:nvPr>
        </p:nvSpPr>
        <p:spPr>
          <a:ln/>
        </p:spPr>
      </p:sp>
      <p:sp>
        <p:nvSpPr>
          <p:cNvPr id="9219" name="Notes Placeholder 2">
            <a:extLst>
              <a:ext uri="{FF2B5EF4-FFF2-40B4-BE49-F238E27FC236}">
                <a16:creationId xmlns:a16="http://schemas.microsoft.com/office/drawing/2014/main" id="{05649C6A-57C1-401F-BDDC-B4BC7346AE7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220" name="Slide Number Placeholder 3">
            <a:extLst>
              <a:ext uri="{FF2B5EF4-FFF2-40B4-BE49-F238E27FC236}">
                <a16:creationId xmlns:a16="http://schemas.microsoft.com/office/drawing/2014/main" id="{65730057-FF9B-411D-8551-DBA0B86DA7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525C225E-BDEC-4CF3-BA0E-C18C621693E5}"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31863" rtl="0" eaLnBrk="1" fontAlgn="base" latinLnBrk="0" hangingPunct="1">
                <a:lnSpc>
                  <a:spcPct val="100000"/>
                </a:lnSpc>
                <a:spcBef>
                  <a:spcPct val="0"/>
                </a:spcBef>
                <a:spcAft>
                  <a:spcPct val="0"/>
                </a:spcAft>
                <a:buClrTx/>
                <a:buSzTx/>
                <a:buFontTx/>
                <a:buNone/>
                <a:tabLst/>
                <a:defRPr/>
              </a:pPr>
              <a:t>4</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3: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None/>
            </a:pPr>
            <a:endParaRPr dirty="0"/>
          </a:p>
        </p:txBody>
      </p:sp>
      <p:sp>
        <p:nvSpPr>
          <p:cNvPr id="53" name="Google Shape;53;p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5884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016" y="2129731"/>
            <a:ext cx="10363970" cy="432875"/>
          </a:xfrm>
        </p:spPr>
        <p:txBody>
          <a:bodyPr/>
          <a:lstStyle/>
          <a:p>
            <a:r>
              <a:rPr lang="en-US"/>
              <a:t>Click to edit Master title style</a:t>
            </a:r>
          </a:p>
        </p:txBody>
      </p:sp>
      <p:sp>
        <p:nvSpPr>
          <p:cNvPr id="3" name="Subtitle 2"/>
          <p:cNvSpPr>
            <a:spLocks noGrp="1"/>
          </p:cNvSpPr>
          <p:nvPr>
            <p:ph type="subTitle" idx="1"/>
          </p:nvPr>
        </p:nvSpPr>
        <p:spPr>
          <a:xfrm>
            <a:off x="1828031" y="3885903"/>
            <a:ext cx="8535939" cy="346252"/>
          </a:xfrm>
        </p:spPr>
        <p:txBody>
          <a:bodyPr/>
          <a:lstStyle>
            <a:lvl1pPr marL="0" indent="0" algn="ctr">
              <a:buNone/>
              <a:defRPr/>
            </a:lvl1pPr>
            <a:lvl2pPr marL="428625" indent="0" algn="ctr">
              <a:buNone/>
              <a:defRPr/>
            </a:lvl2pPr>
            <a:lvl3pPr marL="857250" indent="0" algn="ctr">
              <a:buNone/>
              <a:defRPr/>
            </a:lvl3pPr>
            <a:lvl4pPr marL="1285875" indent="0" algn="ctr">
              <a:buNone/>
              <a:defRPr/>
            </a:lvl4pPr>
            <a:lvl5pPr marL="1714500" indent="0" algn="ctr">
              <a:buNone/>
              <a:defRPr/>
            </a:lvl5pPr>
            <a:lvl6pPr marL="2143125" indent="0" algn="ctr">
              <a:buNone/>
              <a:defRPr/>
            </a:lvl6pPr>
            <a:lvl7pPr marL="2571750" indent="0" algn="ctr">
              <a:buNone/>
              <a:defRPr/>
            </a:lvl7pPr>
            <a:lvl8pPr marL="3000375" indent="0" algn="ctr">
              <a:buNone/>
              <a:defRPr/>
            </a:lvl8pPr>
            <a:lvl9pPr marL="3429000" indent="0" algn="ctr">
              <a:buNone/>
              <a:defRPr/>
            </a:lvl9pPr>
          </a:lstStyle>
          <a:p>
            <a:r>
              <a:rPr lang="en-US"/>
              <a:t>Click to edit Master subtitle style</a:t>
            </a:r>
          </a:p>
        </p:txBody>
      </p:sp>
    </p:spTree>
    <p:extLst>
      <p:ext uri="{BB962C8B-B14F-4D97-AF65-F5344CB8AC3E}">
        <p14:creationId xmlns:p14="http://schemas.microsoft.com/office/powerpoint/2010/main" val="2672829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8794563" y="1448098"/>
            <a:ext cx="2725877" cy="174458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1730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3391" y="381000"/>
            <a:ext cx="1298625" cy="27875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665336" y="381000"/>
            <a:ext cx="1989907" cy="27875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14730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986" y="381000"/>
            <a:ext cx="10972030" cy="17445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2654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016" y="2129731"/>
            <a:ext cx="10363970" cy="432875"/>
          </a:xfrm>
        </p:spPr>
        <p:txBody>
          <a:bodyPr/>
          <a:lstStyle/>
          <a:p>
            <a:r>
              <a:rPr lang="en-US"/>
              <a:t>Click to edit Master title style</a:t>
            </a:r>
          </a:p>
        </p:txBody>
      </p:sp>
      <p:sp>
        <p:nvSpPr>
          <p:cNvPr id="3" name="Subtitle 2"/>
          <p:cNvSpPr>
            <a:spLocks noGrp="1"/>
          </p:cNvSpPr>
          <p:nvPr>
            <p:ph type="subTitle" idx="1"/>
          </p:nvPr>
        </p:nvSpPr>
        <p:spPr>
          <a:xfrm>
            <a:off x="1828031" y="3885903"/>
            <a:ext cx="8535939" cy="346252"/>
          </a:xfrm>
        </p:spPr>
        <p:txBody>
          <a:bodyPr/>
          <a:lstStyle>
            <a:lvl1pPr marL="0" indent="0" algn="ctr">
              <a:buNone/>
              <a:defRPr/>
            </a:lvl1pPr>
            <a:lvl2pPr marL="428625" indent="0" algn="ctr">
              <a:buNone/>
              <a:defRPr/>
            </a:lvl2pPr>
            <a:lvl3pPr marL="857250" indent="0" algn="ctr">
              <a:buNone/>
              <a:defRPr/>
            </a:lvl3pPr>
            <a:lvl4pPr marL="1285875" indent="0" algn="ctr">
              <a:buNone/>
              <a:defRPr/>
            </a:lvl4pPr>
            <a:lvl5pPr marL="1714500" indent="0" algn="ctr">
              <a:buNone/>
              <a:defRPr/>
            </a:lvl5pPr>
            <a:lvl6pPr marL="2143125" indent="0" algn="ctr">
              <a:buNone/>
              <a:defRPr/>
            </a:lvl6pPr>
            <a:lvl7pPr marL="2571750" indent="0" algn="ctr">
              <a:buNone/>
              <a:defRPr/>
            </a:lvl7pPr>
            <a:lvl8pPr marL="3000375" indent="0" algn="ctr">
              <a:buNone/>
              <a:defRPr/>
            </a:lvl8pPr>
            <a:lvl9pPr marL="3429000" indent="0" algn="ctr">
              <a:buNone/>
              <a:defRPr/>
            </a:lvl9pPr>
          </a:lstStyle>
          <a:p>
            <a:r>
              <a:rPr lang="en-US"/>
              <a:t>Click to edit Master subtitle style</a:t>
            </a:r>
          </a:p>
        </p:txBody>
      </p:sp>
    </p:spTree>
    <p:extLst>
      <p:ext uri="{BB962C8B-B14F-4D97-AF65-F5344CB8AC3E}">
        <p14:creationId xmlns:p14="http://schemas.microsoft.com/office/powerpoint/2010/main" val="2191000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0447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4047" y="4406801"/>
            <a:ext cx="10362045" cy="577081"/>
          </a:xfrm>
        </p:spPr>
        <p:txBody>
          <a:bodyPr/>
          <a:lstStyle>
            <a:lvl1pPr algn="l">
              <a:defRPr sz="3750" b="1" cap="all"/>
            </a:lvl1pPr>
          </a:lstStyle>
          <a:p>
            <a:r>
              <a:rPr lang="en-US"/>
              <a:t>Click to edit Master title style</a:t>
            </a:r>
          </a:p>
        </p:txBody>
      </p:sp>
      <p:sp>
        <p:nvSpPr>
          <p:cNvPr id="3" name="Text Placeholder 2"/>
          <p:cNvSpPr>
            <a:spLocks noGrp="1"/>
          </p:cNvSpPr>
          <p:nvPr>
            <p:ph type="body" idx="1"/>
          </p:nvPr>
        </p:nvSpPr>
        <p:spPr>
          <a:xfrm>
            <a:off x="964047" y="4017332"/>
            <a:ext cx="10362045" cy="389469"/>
          </a:xfrm>
        </p:spPr>
        <p:txBody>
          <a:bodyPr anchor="b"/>
          <a:lstStyle>
            <a:lvl1pPr marL="0" indent="0">
              <a:buNone/>
              <a:defRPr sz="1875"/>
            </a:lvl1pPr>
            <a:lvl2pPr marL="428625" indent="0">
              <a:buNone/>
              <a:defRPr sz="1688"/>
            </a:lvl2pPr>
            <a:lvl3pPr marL="857250" indent="0">
              <a:buNone/>
              <a:defRPr sz="1500"/>
            </a:lvl3pPr>
            <a:lvl4pPr marL="1285875" indent="0">
              <a:buNone/>
              <a:defRPr sz="1313"/>
            </a:lvl4pPr>
            <a:lvl5pPr marL="1714500" indent="0">
              <a:buNone/>
              <a:defRPr sz="1313"/>
            </a:lvl5pPr>
            <a:lvl6pPr marL="2143125" indent="0">
              <a:buNone/>
              <a:defRPr sz="1313"/>
            </a:lvl6pPr>
            <a:lvl7pPr marL="2571750" indent="0">
              <a:buNone/>
              <a:defRPr sz="1313"/>
            </a:lvl7pPr>
            <a:lvl8pPr marL="3000375" indent="0">
              <a:buNone/>
              <a:defRPr sz="1313"/>
            </a:lvl8pPr>
            <a:lvl9pPr marL="3429000" indent="0">
              <a:buNone/>
              <a:defRPr sz="1313"/>
            </a:lvl9pPr>
          </a:lstStyle>
          <a:p>
            <a:pPr lvl="0"/>
            <a:r>
              <a:rPr lang="en-US"/>
              <a:t>Click to edit Master text styles</a:t>
            </a:r>
          </a:p>
        </p:txBody>
      </p:sp>
    </p:spTree>
    <p:extLst>
      <p:ext uri="{BB962C8B-B14F-4D97-AF65-F5344CB8AC3E}">
        <p14:creationId xmlns:p14="http://schemas.microsoft.com/office/powerpoint/2010/main" val="1002825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06683" y="1448098"/>
            <a:ext cx="4914515" cy="2132510"/>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05926" y="1448098"/>
            <a:ext cx="4914515" cy="2132510"/>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76167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986" y="275333"/>
            <a:ext cx="10972030" cy="43287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985" y="1727203"/>
            <a:ext cx="5385954" cy="447177"/>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4" name="Content Placeholder 3"/>
          <p:cNvSpPr>
            <a:spLocks noGrp="1"/>
          </p:cNvSpPr>
          <p:nvPr>
            <p:ph sz="half" idx="2"/>
          </p:nvPr>
        </p:nvSpPr>
        <p:spPr>
          <a:xfrm>
            <a:off x="609985" y="2174380"/>
            <a:ext cx="5385954" cy="1875581"/>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4137" y="1727203"/>
            <a:ext cx="5387879" cy="447177"/>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6" name="Content Placeholder 5"/>
          <p:cNvSpPr>
            <a:spLocks noGrp="1"/>
          </p:cNvSpPr>
          <p:nvPr>
            <p:ph sz="quarter" idx="4"/>
          </p:nvPr>
        </p:nvSpPr>
        <p:spPr>
          <a:xfrm>
            <a:off x="6194137" y="2174380"/>
            <a:ext cx="5387879" cy="1875581"/>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90897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107820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0987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07480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986" y="1146163"/>
            <a:ext cx="4010121" cy="288541"/>
          </a:xfrm>
        </p:spPr>
        <p:txBody>
          <a:bodyPr anchor="b"/>
          <a:lstStyle>
            <a:lvl1pPr algn="l">
              <a:defRPr sz="1875" b="1"/>
            </a:lvl1pPr>
          </a:lstStyle>
          <a:p>
            <a:r>
              <a:rPr lang="en-US"/>
              <a:t>Click to edit Master title style</a:t>
            </a:r>
          </a:p>
        </p:txBody>
      </p:sp>
      <p:sp>
        <p:nvSpPr>
          <p:cNvPr id="3" name="Content Placeholder 2"/>
          <p:cNvSpPr>
            <a:spLocks noGrp="1"/>
          </p:cNvSpPr>
          <p:nvPr>
            <p:ph idx="1"/>
          </p:nvPr>
        </p:nvSpPr>
        <p:spPr>
          <a:xfrm>
            <a:off x="4766350" y="272356"/>
            <a:ext cx="6815667" cy="2432336"/>
          </a:xfr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986" y="1434703"/>
            <a:ext cx="4010121" cy="302971"/>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Tree>
    <p:extLst>
      <p:ext uri="{BB962C8B-B14F-4D97-AF65-F5344CB8AC3E}">
        <p14:creationId xmlns:p14="http://schemas.microsoft.com/office/powerpoint/2010/main" val="29309183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910" y="5078201"/>
            <a:ext cx="7315970" cy="288541"/>
          </a:xfrm>
        </p:spPr>
        <p:txBody>
          <a:bodyPr anchor="b"/>
          <a:lstStyle>
            <a:lvl1pPr algn="l">
              <a:defRPr sz="1875" b="1"/>
            </a:lvl1pPr>
          </a:lstStyle>
          <a:p>
            <a:r>
              <a:rPr lang="en-US"/>
              <a:t>Click to edit Master title style</a:t>
            </a:r>
          </a:p>
        </p:txBody>
      </p:sp>
      <p:sp>
        <p:nvSpPr>
          <p:cNvPr id="3" name="Picture Placeholder 2"/>
          <p:cNvSpPr>
            <a:spLocks noGrp="1"/>
          </p:cNvSpPr>
          <p:nvPr>
            <p:ph type="pic" idx="1"/>
          </p:nvPr>
        </p:nvSpPr>
        <p:spPr>
          <a:xfrm>
            <a:off x="2389910" y="613172"/>
            <a:ext cx="7315970" cy="562593"/>
          </a:xfrm>
        </p:spPr>
        <p:txBody>
          <a:bodyPr/>
          <a:lstStyle>
            <a:lvl1pPr marL="0" indent="0">
              <a:buNone/>
              <a:defRPr sz="3000"/>
            </a:lvl1pPr>
            <a:lvl2pPr marL="428625" indent="0">
              <a:buNone/>
              <a:defRPr sz="2625"/>
            </a:lvl2pPr>
            <a:lvl3pPr marL="857250" indent="0">
              <a:buNone/>
              <a:defRPr sz="2250"/>
            </a:lvl3pPr>
            <a:lvl4pPr marL="1285875" indent="0">
              <a:buNone/>
              <a:defRPr sz="1875"/>
            </a:lvl4pPr>
            <a:lvl5pPr marL="1714500" indent="0">
              <a:buNone/>
              <a:defRPr sz="1875"/>
            </a:lvl5pPr>
            <a:lvl6pPr marL="2143125" indent="0">
              <a:buNone/>
              <a:defRPr sz="1875"/>
            </a:lvl6pPr>
            <a:lvl7pPr marL="2571750" indent="0">
              <a:buNone/>
              <a:defRPr sz="1875"/>
            </a:lvl7pPr>
            <a:lvl8pPr marL="3000375" indent="0">
              <a:buNone/>
              <a:defRPr sz="1875"/>
            </a:lvl8pPr>
            <a:lvl9pPr marL="3429000" indent="0">
              <a:buNone/>
              <a:defRPr sz="1875"/>
            </a:lvl9pPr>
          </a:lstStyle>
          <a:p>
            <a:pPr lvl="0"/>
            <a:endParaRPr lang="en-US" noProof="0" dirty="0"/>
          </a:p>
        </p:txBody>
      </p:sp>
      <p:sp>
        <p:nvSpPr>
          <p:cNvPr id="4" name="Text Placeholder 3"/>
          <p:cNvSpPr>
            <a:spLocks noGrp="1"/>
          </p:cNvSpPr>
          <p:nvPr>
            <p:ph type="body" sz="half" idx="2"/>
          </p:nvPr>
        </p:nvSpPr>
        <p:spPr>
          <a:xfrm>
            <a:off x="2389910" y="5366742"/>
            <a:ext cx="7315970" cy="302971"/>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Tree>
    <p:extLst>
      <p:ext uri="{BB962C8B-B14F-4D97-AF65-F5344CB8AC3E}">
        <p14:creationId xmlns:p14="http://schemas.microsoft.com/office/powerpoint/2010/main" val="10578339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8794563" y="1448098"/>
            <a:ext cx="2725877" cy="174458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0561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3391" y="381000"/>
            <a:ext cx="1298625" cy="27875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665336" y="381000"/>
            <a:ext cx="1989907" cy="27875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50919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986" y="381000"/>
            <a:ext cx="10972030" cy="17445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95572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11"/>
        <p:cNvGrpSpPr/>
        <p:nvPr/>
      </p:nvGrpSpPr>
      <p:grpSpPr>
        <a:xfrm>
          <a:off x="0" y="0"/>
          <a:ext cx="0" cy="0"/>
          <a:chOff x="0" y="0"/>
          <a:chExt cx="0" cy="0"/>
        </a:xfrm>
      </p:grpSpPr>
      <p:sp>
        <p:nvSpPr>
          <p:cNvPr id="12" name="Google Shape;12;p2"/>
          <p:cNvSpPr txBox="1">
            <a:spLocks noGrp="1"/>
          </p:cNvSpPr>
          <p:nvPr>
            <p:ph type="ftr" idx="11"/>
          </p:nvPr>
        </p:nvSpPr>
        <p:spPr>
          <a:xfrm>
            <a:off x="7733113" y="6458946"/>
            <a:ext cx="3296072" cy="167004"/>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000" b="0" i="0" u="none" strike="noStrike" cap="none">
                <a:solidFill>
                  <a:srgbClr val="A7A8A7"/>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dt" idx="10"/>
          </p:nvPr>
        </p:nvSpPr>
        <p:spPr>
          <a:xfrm>
            <a:off x="609600" y="6377940"/>
            <a:ext cx="2804160" cy="3429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sldNum" idx="12"/>
          </p:nvPr>
        </p:nvSpPr>
        <p:spPr>
          <a:xfrm>
            <a:off x="11220178" y="6458946"/>
            <a:ext cx="254845" cy="287654"/>
          </a:xfrm>
          <a:prstGeom prst="rect">
            <a:avLst/>
          </a:prstGeom>
          <a:noFill/>
          <a:ln>
            <a:noFill/>
          </a:ln>
        </p:spPr>
        <p:txBody>
          <a:bodyPr spcFirstLastPara="1" wrap="square" lIns="0" tIns="0" rIns="0" bIns="0" anchor="t" anchorCtr="0">
            <a:noAutofit/>
          </a:bodyPr>
          <a:lstStyle>
            <a:lvl1pPr marL="25400" marR="0" lvl="0" indent="0" algn="l" rtl="0">
              <a:lnSpc>
                <a:spcPct val="100000"/>
              </a:lnSpc>
              <a:spcBef>
                <a:spcPts val="0"/>
              </a:spcBef>
              <a:buNone/>
              <a:defRPr sz="1000" b="0" i="0" u="none" strike="noStrike" cap="none">
                <a:solidFill>
                  <a:srgbClr val="FFFFFF"/>
                </a:solidFill>
                <a:latin typeface="Arial"/>
                <a:ea typeface="Arial"/>
                <a:cs typeface="Arial"/>
                <a:sym typeface="Arial"/>
              </a:defRPr>
            </a:lvl1pPr>
            <a:lvl2pPr marL="25400" marR="0" lvl="1" indent="0" algn="l" rtl="0">
              <a:lnSpc>
                <a:spcPct val="100000"/>
              </a:lnSpc>
              <a:spcBef>
                <a:spcPts val="0"/>
              </a:spcBef>
              <a:buNone/>
              <a:defRPr sz="1000" b="0" i="0" u="none" strike="noStrike" cap="none">
                <a:solidFill>
                  <a:srgbClr val="FFFFFF"/>
                </a:solidFill>
                <a:latin typeface="Arial"/>
                <a:ea typeface="Arial"/>
                <a:cs typeface="Arial"/>
                <a:sym typeface="Arial"/>
              </a:defRPr>
            </a:lvl2pPr>
            <a:lvl3pPr marL="25400" marR="0" lvl="2" indent="0" algn="l" rtl="0">
              <a:lnSpc>
                <a:spcPct val="100000"/>
              </a:lnSpc>
              <a:spcBef>
                <a:spcPts val="0"/>
              </a:spcBef>
              <a:buNone/>
              <a:defRPr sz="1000" b="0" i="0" u="none" strike="noStrike" cap="none">
                <a:solidFill>
                  <a:srgbClr val="FFFFFF"/>
                </a:solidFill>
                <a:latin typeface="Arial"/>
                <a:ea typeface="Arial"/>
                <a:cs typeface="Arial"/>
                <a:sym typeface="Arial"/>
              </a:defRPr>
            </a:lvl3pPr>
            <a:lvl4pPr marL="25400" marR="0" lvl="3" indent="0" algn="l" rtl="0">
              <a:lnSpc>
                <a:spcPct val="100000"/>
              </a:lnSpc>
              <a:spcBef>
                <a:spcPts val="0"/>
              </a:spcBef>
              <a:buNone/>
              <a:defRPr sz="1000" b="0" i="0" u="none" strike="noStrike" cap="none">
                <a:solidFill>
                  <a:srgbClr val="FFFFFF"/>
                </a:solidFill>
                <a:latin typeface="Arial"/>
                <a:ea typeface="Arial"/>
                <a:cs typeface="Arial"/>
                <a:sym typeface="Arial"/>
              </a:defRPr>
            </a:lvl4pPr>
            <a:lvl5pPr marL="25400" marR="0" lvl="4" indent="0" algn="l" rtl="0">
              <a:lnSpc>
                <a:spcPct val="100000"/>
              </a:lnSpc>
              <a:spcBef>
                <a:spcPts val="0"/>
              </a:spcBef>
              <a:buNone/>
              <a:defRPr sz="1000" b="0" i="0" u="none" strike="noStrike" cap="none">
                <a:solidFill>
                  <a:srgbClr val="FFFFFF"/>
                </a:solidFill>
                <a:latin typeface="Arial"/>
                <a:ea typeface="Arial"/>
                <a:cs typeface="Arial"/>
                <a:sym typeface="Arial"/>
              </a:defRPr>
            </a:lvl5pPr>
            <a:lvl6pPr marL="25400" marR="0" lvl="5" indent="0" algn="l" rtl="0">
              <a:lnSpc>
                <a:spcPct val="100000"/>
              </a:lnSpc>
              <a:spcBef>
                <a:spcPts val="0"/>
              </a:spcBef>
              <a:buNone/>
              <a:defRPr sz="1000" b="0" i="0" u="none" strike="noStrike" cap="none">
                <a:solidFill>
                  <a:srgbClr val="FFFFFF"/>
                </a:solidFill>
                <a:latin typeface="Arial"/>
                <a:ea typeface="Arial"/>
                <a:cs typeface="Arial"/>
                <a:sym typeface="Arial"/>
              </a:defRPr>
            </a:lvl6pPr>
            <a:lvl7pPr marL="25400" marR="0" lvl="6" indent="0" algn="l" rtl="0">
              <a:lnSpc>
                <a:spcPct val="100000"/>
              </a:lnSpc>
              <a:spcBef>
                <a:spcPts val="0"/>
              </a:spcBef>
              <a:buNone/>
              <a:defRPr sz="1000" b="0" i="0" u="none" strike="noStrike" cap="none">
                <a:solidFill>
                  <a:srgbClr val="FFFFFF"/>
                </a:solidFill>
                <a:latin typeface="Arial"/>
                <a:ea typeface="Arial"/>
                <a:cs typeface="Arial"/>
                <a:sym typeface="Arial"/>
              </a:defRPr>
            </a:lvl7pPr>
            <a:lvl8pPr marL="25400" marR="0" lvl="7" indent="0" algn="l" rtl="0">
              <a:lnSpc>
                <a:spcPct val="100000"/>
              </a:lnSpc>
              <a:spcBef>
                <a:spcPts val="0"/>
              </a:spcBef>
              <a:buNone/>
              <a:defRPr sz="1000" b="0" i="0" u="none" strike="noStrike" cap="none">
                <a:solidFill>
                  <a:srgbClr val="FFFFFF"/>
                </a:solidFill>
                <a:latin typeface="Arial"/>
                <a:ea typeface="Arial"/>
                <a:cs typeface="Arial"/>
                <a:sym typeface="Arial"/>
              </a:defRPr>
            </a:lvl8pPr>
            <a:lvl9pPr marL="25400" marR="0" lvl="8" indent="0" algn="l" rtl="0">
              <a:lnSpc>
                <a:spcPct val="100000"/>
              </a:lnSpc>
              <a:spcBef>
                <a:spcPts val="0"/>
              </a:spcBef>
              <a:buNone/>
              <a:defRPr sz="1000" b="0" i="0" u="none" strike="noStrike" cap="none">
                <a:solidFill>
                  <a:srgbClr val="FFFFFF"/>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4047" y="4406801"/>
            <a:ext cx="10362045" cy="577081"/>
          </a:xfrm>
        </p:spPr>
        <p:txBody>
          <a:bodyPr/>
          <a:lstStyle>
            <a:lvl1pPr algn="l">
              <a:defRPr sz="3750" b="1" cap="all"/>
            </a:lvl1pPr>
          </a:lstStyle>
          <a:p>
            <a:r>
              <a:rPr lang="en-US"/>
              <a:t>Click to edit Master title style</a:t>
            </a:r>
          </a:p>
        </p:txBody>
      </p:sp>
      <p:sp>
        <p:nvSpPr>
          <p:cNvPr id="3" name="Text Placeholder 2"/>
          <p:cNvSpPr>
            <a:spLocks noGrp="1"/>
          </p:cNvSpPr>
          <p:nvPr>
            <p:ph type="body" idx="1"/>
          </p:nvPr>
        </p:nvSpPr>
        <p:spPr>
          <a:xfrm>
            <a:off x="964047" y="4017332"/>
            <a:ext cx="10362045" cy="389469"/>
          </a:xfrm>
        </p:spPr>
        <p:txBody>
          <a:bodyPr anchor="b"/>
          <a:lstStyle>
            <a:lvl1pPr marL="0" indent="0">
              <a:buNone/>
              <a:defRPr sz="1875"/>
            </a:lvl1pPr>
            <a:lvl2pPr marL="428625" indent="0">
              <a:buNone/>
              <a:defRPr sz="1688"/>
            </a:lvl2pPr>
            <a:lvl3pPr marL="857250" indent="0">
              <a:buNone/>
              <a:defRPr sz="1500"/>
            </a:lvl3pPr>
            <a:lvl4pPr marL="1285875" indent="0">
              <a:buNone/>
              <a:defRPr sz="1313"/>
            </a:lvl4pPr>
            <a:lvl5pPr marL="1714500" indent="0">
              <a:buNone/>
              <a:defRPr sz="1313"/>
            </a:lvl5pPr>
            <a:lvl6pPr marL="2143125" indent="0">
              <a:buNone/>
              <a:defRPr sz="1313"/>
            </a:lvl6pPr>
            <a:lvl7pPr marL="2571750" indent="0">
              <a:buNone/>
              <a:defRPr sz="1313"/>
            </a:lvl7pPr>
            <a:lvl8pPr marL="3000375" indent="0">
              <a:buNone/>
              <a:defRPr sz="1313"/>
            </a:lvl8pPr>
            <a:lvl9pPr marL="3429000" indent="0">
              <a:buNone/>
              <a:defRPr sz="1313"/>
            </a:lvl9pPr>
          </a:lstStyle>
          <a:p>
            <a:pPr lvl="0"/>
            <a:r>
              <a:rPr lang="en-US"/>
              <a:t>Click to edit Master text styles</a:t>
            </a:r>
          </a:p>
        </p:txBody>
      </p:sp>
    </p:spTree>
    <p:extLst>
      <p:ext uri="{BB962C8B-B14F-4D97-AF65-F5344CB8AC3E}">
        <p14:creationId xmlns:p14="http://schemas.microsoft.com/office/powerpoint/2010/main" val="536632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06683" y="1448098"/>
            <a:ext cx="4914515" cy="2132510"/>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05926" y="1448098"/>
            <a:ext cx="4914515" cy="2132510"/>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5618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986" y="275333"/>
            <a:ext cx="10972030" cy="43287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985" y="1727203"/>
            <a:ext cx="5385954" cy="447177"/>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4" name="Content Placeholder 3"/>
          <p:cNvSpPr>
            <a:spLocks noGrp="1"/>
          </p:cNvSpPr>
          <p:nvPr>
            <p:ph sz="half" idx="2"/>
          </p:nvPr>
        </p:nvSpPr>
        <p:spPr>
          <a:xfrm>
            <a:off x="609985" y="2174380"/>
            <a:ext cx="5385954" cy="1875581"/>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4137" y="1727203"/>
            <a:ext cx="5387879" cy="447177"/>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6" name="Content Placeholder 5"/>
          <p:cNvSpPr>
            <a:spLocks noGrp="1"/>
          </p:cNvSpPr>
          <p:nvPr>
            <p:ph sz="quarter" idx="4"/>
          </p:nvPr>
        </p:nvSpPr>
        <p:spPr>
          <a:xfrm>
            <a:off x="6194137" y="2174380"/>
            <a:ext cx="5387879" cy="1875581"/>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4659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87511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5286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986" y="1146163"/>
            <a:ext cx="4010121" cy="288541"/>
          </a:xfrm>
        </p:spPr>
        <p:txBody>
          <a:bodyPr anchor="b"/>
          <a:lstStyle>
            <a:lvl1pPr algn="l">
              <a:defRPr sz="1875" b="1"/>
            </a:lvl1pPr>
          </a:lstStyle>
          <a:p>
            <a:r>
              <a:rPr lang="en-US"/>
              <a:t>Click to edit Master title style</a:t>
            </a:r>
          </a:p>
        </p:txBody>
      </p:sp>
      <p:sp>
        <p:nvSpPr>
          <p:cNvPr id="3" name="Content Placeholder 2"/>
          <p:cNvSpPr>
            <a:spLocks noGrp="1"/>
          </p:cNvSpPr>
          <p:nvPr>
            <p:ph idx="1"/>
          </p:nvPr>
        </p:nvSpPr>
        <p:spPr>
          <a:xfrm>
            <a:off x="4766350" y="272356"/>
            <a:ext cx="6815667" cy="2432336"/>
          </a:xfr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986" y="1434703"/>
            <a:ext cx="4010121" cy="302971"/>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Tree>
    <p:extLst>
      <p:ext uri="{BB962C8B-B14F-4D97-AF65-F5344CB8AC3E}">
        <p14:creationId xmlns:p14="http://schemas.microsoft.com/office/powerpoint/2010/main" val="3737756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910" y="5078201"/>
            <a:ext cx="7315970" cy="288541"/>
          </a:xfrm>
        </p:spPr>
        <p:txBody>
          <a:bodyPr anchor="b"/>
          <a:lstStyle>
            <a:lvl1pPr algn="l">
              <a:defRPr sz="1875" b="1"/>
            </a:lvl1pPr>
          </a:lstStyle>
          <a:p>
            <a:r>
              <a:rPr lang="en-US"/>
              <a:t>Click to edit Master title style</a:t>
            </a:r>
          </a:p>
        </p:txBody>
      </p:sp>
      <p:sp>
        <p:nvSpPr>
          <p:cNvPr id="3" name="Picture Placeholder 2"/>
          <p:cNvSpPr>
            <a:spLocks noGrp="1"/>
          </p:cNvSpPr>
          <p:nvPr>
            <p:ph type="pic" idx="1"/>
          </p:nvPr>
        </p:nvSpPr>
        <p:spPr>
          <a:xfrm>
            <a:off x="2389910" y="613172"/>
            <a:ext cx="7315970" cy="562593"/>
          </a:xfrm>
        </p:spPr>
        <p:txBody>
          <a:bodyPr/>
          <a:lstStyle>
            <a:lvl1pPr marL="0" indent="0">
              <a:buNone/>
              <a:defRPr sz="3000"/>
            </a:lvl1pPr>
            <a:lvl2pPr marL="428625" indent="0">
              <a:buNone/>
              <a:defRPr sz="2625"/>
            </a:lvl2pPr>
            <a:lvl3pPr marL="857250" indent="0">
              <a:buNone/>
              <a:defRPr sz="2250"/>
            </a:lvl3pPr>
            <a:lvl4pPr marL="1285875" indent="0">
              <a:buNone/>
              <a:defRPr sz="1875"/>
            </a:lvl4pPr>
            <a:lvl5pPr marL="1714500" indent="0">
              <a:buNone/>
              <a:defRPr sz="1875"/>
            </a:lvl5pPr>
            <a:lvl6pPr marL="2143125" indent="0">
              <a:buNone/>
              <a:defRPr sz="1875"/>
            </a:lvl6pPr>
            <a:lvl7pPr marL="2571750" indent="0">
              <a:buNone/>
              <a:defRPr sz="1875"/>
            </a:lvl7pPr>
            <a:lvl8pPr marL="3000375" indent="0">
              <a:buNone/>
              <a:defRPr sz="1875"/>
            </a:lvl8pPr>
            <a:lvl9pPr marL="3429000" indent="0">
              <a:buNone/>
              <a:defRPr sz="1875"/>
            </a:lvl9pPr>
          </a:lstStyle>
          <a:p>
            <a:pPr lvl="0"/>
            <a:endParaRPr lang="en-US" noProof="0" dirty="0"/>
          </a:p>
        </p:txBody>
      </p:sp>
      <p:sp>
        <p:nvSpPr>
          <p:cNvPr id="4" name="Text Placeholder 3"/>
          <p:cNvSpPr>
            <a:spLocks noGrp="1"/>
          </p:cNvSpPr>
          <p:nvPr>
            <p:ph type="body" sz="half" idx="2"/>
          </p:nvPr>
        </p:nvSpPr>
        <p:spPr>
          <a:xfrm>
            <a:off x="2389910" y="5366742"/>
            <a:ext cx="7315970" cy="302971"/>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Tree>
    <p:extLst>
      <p:ext uri="{BB962C8B-B14F-4D97-AF65-F5344CB8AC3E}">
        <p14:creationId xmlns:p14="http://schemas.microsoft.com/office/powerpoint/2010/main" val="212816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2.bin"/><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18"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oleObject" Target="../embeddings/oleObject4.bin"/><Relationship Id="rId2" Type="http://schemas.openxmlformats.org/officeDocument/2006/relationships/slideLayout" Target="../slideLayouts/slideLayout14.xml"/><Relationship Id="rId16"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oleObject" Target="../embeddings/oleObject3.bin"/><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vmlDrawing" Target="../drawings/vmlDrawing2.v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5814874-C5B8-4A7E-BD2D-45EEF43CE851}"/>
              </a:ext>
            </a:extLst>
          </p:cNvPr>
          <p:cNvSpPr>
            <a:spLocks noGrp="1" noChangeArrowheads="1"/>
          </p:cNvSpPr>
          <p:nvPr>
            <p:ph type="title"/>
          </p:nvPr>
        </p:nvSpPr>
        <p:spPr bwMode="auto">
          <a:xfrm>
            <a:off x="609986" y="381001"/>
            <a:ext cx="10972030" cy="4328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a:t>Click to edit Master title style</a:t>
            </a:r>
          </a:p>
        </p:txBody>
      </p:sp>
      <p:sp>
        <p:nvSpPr>
          <p:cNvPr id="1027" name="Rectangle 3">
            <a:extLst>
              <a:ext uri="{FF2B5EF4-FFF2-40B4-BE49-F238E27FC236}">
                <a16:creationId xmlns:a16="http://schemas.microsoft.com/office/drawing/2014/main" id="{69ADED91-2B32-4D1E-8541-186E5E16E074}"/>
              </a:ext>
            </a:extLst>
          </p:cNvPr>
          <p:cNvSpPr>
            <a:spLocks noGrp="1" noChangeArrowheads="1"/>
          </p:cNvSpPr>
          <p:nvPr>
            <p:ph type="body" idx="1"/>
          </p:nvPr>
        </p:nvSpPr>
        <p:spPr bwMode="auto">
          <a:xfrm>
            <a:off x="1506682" y="1448098"/>
            <a:ext cx="10013758" cy="1744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9976" tIns="49976" rIns="49976" bIns="49976"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Line 4">
            <a:extLst>
              <a:ext uri="{FF2B5EF4-FFF2-40B4-BE49-F238E27FC236}">
                <a16:creationId xmlns:a16="http://schemas.microsoft.com/office/drawing/2014/main" id="{91D26CAB-C646-4F88-93FD-0AB2E2775300}"/>
              </a:ext>
            </a:extLst>
          </p:cNvPr>
          <p:cNvSpPr>
            <a:spLocks noChangeShapeType="1"/>
          </p:cNvSpPr>
          <p:nvPr/>
        </p:nvSpPr>
        <p:spPr bwMode="auto">
          <a:xfrm>
            <a:off x="609986" y="299145"/>
            <a:ext cx="10954712"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sz="1688"/>
          </a:p>
        </p:txBody>
      </p:sp>
      <p:graphicFrame>
        <p:nvGraphicFramePr>
          <p:cNvPr id="1029" name="Object 6">
            <a:extLst>
              <a:ext uri="{FF2B5EF4-FFF2-40B4-BE49-F238E27FC236}">
                <a16:creationId xmlns:a16="http://schemas.microsoft.com/office/drawing/2014/main" id="{5C903874-E03C-408A-A687-C03EF8BD0CC6}"/>
              </a:ext>
            </a:extLst>
          </p:cNvPr>
          <p:cNvGraphicFramePr>
            <a:graphicFrameLocks noChangeAspect="1"/>
          </p:cNvGraphicFramePr>
          <p:nvPr/>
        </p:nvGraphicFramePr>
        <p:xfrm>
          <a:off x="119304" y="6213575"/>
          <a:ext cx="2605424" cy="644425"/>
        </p:xfrm>
        <a:graphic>
          <a:graphicData uri="http://schemas.openxmlformats.org/presentationml/2006/ole">
            <mc:AlternateContent xmlns:mc="http://schemas.openxmlformats.org/markup-compatibility/2006">
              <mc:Choice xmlns:v="urn:schemas-microsoft-com:vml" Requires="v">
                <p:oleObj spid="_x0000_s2126" name="Bitmap Image" r:id="rId15" imgW="2381582" imgH="762106" progId="PBrush">
                  <p:embed/>
                </p:oleObj>
              </mc:Choice>
              <mc:Fallback>
                <p:oleObj name="Bitmap Image" r:id="rId15" imgW="2381582" imgH="762106" progId="PBrush">
                  <p:embed/>
                  <p:pic>
                    <p:nvPicPr>
                      <p:cNvPr id="1029" name="Object 6">
                        <a:extLst>
                          <a:ext uri="{FF2B5EF4-FFF2-40B4-BE49-F238E27FC236}">
                            <a16:creationId xmlns:a16="http://schemas.microsoft.com/office/drawing/2014/main" id="{5C903874-E03C-408A-A687-C03EF8BD0CC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9304" y="6213575"/>
                        <a:ext cx="2605424" cy="6444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1">
                                  <a:alpha val="50000"/>
                                </a:schemeClr>
                              </a:outerShdw>
                            </a:effectLst>
                          </a14:hiddenEffects>
                        </a:ext>
                      </a:extLst>
                    </p:spPr>
                  </p:pic>
                </p:oleObj>
              </mc:Fallback>
            </mc:AlternateContent>
          </a:graphicData>
        </a:graphic>
      </p:graphicFrame>
      <p:graphicFrame>
        <p:nvGraphicFramePr>
          <p:cNvPr id="1030" name="Object 11">
            <a:extLst>
              <a:ext uri="{FF2B5EF4-FFF2-40B4-BE49-F238E27FC236}">
                <a16:creationId xmlns:a16="http://schemas.microsoft.com/office/drawing/2014/main" id="{0F38434F-6CD3-4F29-9CCE-911BF14B5EA0}"/>
              </a:ext>
            </a:extLst>
          </p:cNvPr>
          <p:cNvGraphicFramePr>
            <a:graphicFrameLocks noChangeAspect="1"/>
          </p:cNvGraphicFramePr>
          <p:nvPr/>
        </p:nvGraphicFramePr>
        <p:xfrm>
          <a:off x="11276061" y="6285012"/>
          <a:ext cx="779319" cy="577453"/>
        </p:xfrm>
        <a:graphic>
          <a:graphicData uri="http://schemas.openxmlformats.org/presentationml/2006/ole">
            <mc:AlternateContent xmlns:mc="http://schemas.openxmlformats.org/markup-compatibility/2006">
              <mc:Choice xmlns:v="urn:schemas-microsoft-com:vml" Requires="v">
                <p:oleObj spid="_x0000_s2127" name="Bitmap Image" r:id="rId17" imgW="1590897" imgH="1523810" progId="PBrush">
                  <p:embed/>
                </p:oleObj>
              </mc:Choice>
              <mc:Fallback>
                <p:oleObj name="Bitmap Image" r:id="rId17" imgW="1590897" imgH="1523810" progId="PBrush">
                  <p:embed/>
                  <p:pic>
                    <p:nvPicPr>
                      <p:cNvPr id="1030" name="Object 11">
                        <a:extLst>
                          <a:ext uri="{FF2B5EF4-FFF2-40B4-BE49-F238E27FC236}">
                            <a16:creationId xmlns:a16="http://schemas.microsoft.com/office/drawing/2014/main" id="{0F38434F-6CD3-4F29-9CCE-911BF14B5EA0}"/>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276061" y="6285012"/>
                        <a:ext cx="779319" cy="57745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1">
                                  <a:alpha val="50000"/>
                                </a:schemeClr>
                              </a:outerShdw>
                            </a:effectLst>
                          </a14:hiddenEffects>
                        </a:ext>
                      </a:extLst>
                    </p:spPr>
                  </p:pic>
                </p:oleObj>
              </mc:Fallback>
            </mc:AlternateContent>
          </a:graphicData>
        </a:graphic>
      </p:graphicFrame>
      <p:sp>
        <p:nvSpPr>
          <p:cNvPr id="1031" name="Line 15">
            <a:extLst>
              <a:ext uri="{FF2B5EF4-FFF2-40B4-BE49-F238E27FC236}">
                <a16:creationId xmlns:a16="http://schemas.microsoft.com/office/drawing/2014/main" id="{FAC95143-ADEE-4473-986C-17322D21CECC}"/>
              </a:ext>
            </a:extLst>
          </p:cNvPr>
          <p:cNvSpPr>
            <a:spLocks noChangeShapeType="1"/>
          </p:cNvSpPr>
          <p:nvPr/>
        </p:nvSpPr>
        <p:spPr bwMode="auto">
          <a:xfrm>
            <a:off x="627303" y="6219528"/>
            <a:ext cx="10954713"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sz="1688"/>
          </a:p>
        </p:txBody>
      </p:sp>
    </p:spTree>
    <p:extLst>
      <p:ext uri="{BB962C8B-B14F-4D97-AF65-F5344CB8AC3E}">
        <p14:creationId xmlns:p14="http://schemas.microsoft.com/office/powerpoint/2010/main" val="428671392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dt="0"/>
  <p:txStyles>
    <p:titleStyle>
      <a:lvl1pPr algn="l" defTabSz="930176" rtl="0" eaLnBrk="0" fontAlgn="base" hangingPunct="0">
        <a:spcBef>
          <a:spcPct val="0"/>
        </a:spcBef>
        <a:spcAft>
          <a:spcPct val="0"/>
        </a:spcAft>
        <a:defRPr sz="2813" b="1">
          <a:solidFill>
            <a:schemeClr val="tx1"/>
          </a:solidFill>
          <a:effectLst>
            <a:outerShdw blurRad="38100" dist="38100" dir="2700000" algn="tl">
              <a:srgbClr val="C0C0C0"/>
            </a:outerShdw>
          </a:effectLst>
          <a:latin typeface="+mj-lt"/>
          <a:ea typeface="+mj-ea"/>
          <a:cs typeface="+mj-cs"/>
        </a:defRPr>
      </a:lvl1pPr>
      <a:lvl2pPr algn="l" defTabSz="930176" rtl="0" eaLnBrk="0" fontAlgn="base" hangingPunct="0">
        <a:spcBef>
          <a:spcPct val="0"/>
        </a:spcBef>
        <a:spcAft>
          <a:spcPct val="0"/>
        </a:spcAft>
        <a:defRPr sz="2813" b="1">
          <a:solidFill>
            <a:schemeClr val="tx1"/>
          </a:solidFill>
          <a:effectLst>
            <a:outerShdw blurRad="38100" dist="38100" dir="2700000" algn="tl">
              <a:srgbClr val="C0C0C0"/>
            </a:outerShdw>
          </a:effectLst>
          <a:latin typeface="Tahoma" pitchFamily="34" charset="0"/>
        </a:defRPr>
      </a:lvl2pPr>
      <a:lvl3pPr algn="l" defTabSz="930176" rtl="0" eaLnBrk="0" fontAlgn="base" hangingPunct="0">
        <a:spcBef>
          <a:spcPct val="0"/>
        </a:spcBef>
        <a:spcAft>
          <a:spcPct val="0"/>
        </a:spcAft>
        <a:defRPr sz="2813" b="1">
          <a:solidFill>
            <a:schemeClr val="tx1"/>
          </a:solidFill>
          <a:effectLst>
            <a:outerShdw blurRad="38100" dist="38100" dir="2700000" algn="tl">
              <a:srgbClr val="C0C0C0"/>
            </a:outerShdw>
          </a:effectLst>
          <a:latin typeface="Tahoma" pitchFamily="34" charset="0"/>
        </a:defRPr>
      </a:lvl3pPr>
      <a:lvl4pPr algn="l" defTabSz="930176" rtl="0" eaLnBrk="0" fontAlgn="base" hangingPunct="0">
        <a:spcBef>
          <a:spcPct val="0"/>
        </a:spcBef>
        <a:spcAft>
          <a:spcPct val="0"/>
        </a:spcAft>
        <a:defRPr sz="2813" b="1">
          <a:solidFill>
            <a:schemeClr val="tx1"/>
          </a:solidFill>
          <a:effectLst>
            <a:outerShdw blurRad="38100" dist="38100" dir="2700000" algn="tl">
              <a:srgbClr val="C0C0C0"/>
            </a:outerShdw>
          </a:effectLst>
          <a:latin typeface="Tahoma" pitchFamily="34" charset="0"/>
        </a:defRPr>
      </a:lvl4pPr>
      <a:lvl5pPr algn="l" defTabSz="930176" rtl="0" eaLnBrk="0" fontAlgn="base" hangingPunct="0">
        <a:spcBef>
          <a:spcPct val="0"/>
        </a:spcBef>
        <a:spcAft>
          <a:spcPct val="0"/>
        </a:spcAft>
        <a:defRPr sz="2813" b="1">
          <a:solidFill>
            <a:schemeClr val="tx1"/>
          </a:solidFill>
          <a:effectLst>
            <a:outerShdw blurRad="38100" dist="38100" dir="2700000" algn="tl">
              <a:srgbClr val="C0C0C0"/>
            </a:outerShdw>
          </a:effectLst>
          <a:latin typeface="Tahoma" pitchFamily="34" charset="0"/>
        </a:defRPr>
      </a:lvl5pPr>
      <a:lvl6pPr marL="428625" algn="l" defTabSz="930176" rtl="0" eaLnBrk="0" fontAlgn="base" hangingPunct="0">
        <a:spcBef>
          <a:spcPct val="0"/>
        </a:spcBef>
        <a:spcAft>
          <a:spcPct val="0"/>
        </a:spcAft>
        <a:defRPr sz="2813" b="1">
          <a:solidFill>
            <a:schemeClr val="tx1"/>
          </a:solidFill>
          <a:effectLst>
            <a:outerShdw blurRad="38100" dist="38100" dir="2700000" algn="tl">
              <a:srgbClr val="C0C0C0"/>
            </a:outerShdw>
          </a:effectLst>
          <a:latin typeface="Tahoma" pitchFamily="34" charset="0"/>
        </a:defRPr>
      </a:lvl6pPr>
      <a:lvl7pPr marL="857250" algn="l" defTabSz="930176" rtl="0" eaLnBrk="0" fontAlgn="base" hangingPunct="0">
        <a:spcBef>
          <a:spcPct val="0"/>
        </a:spcBef>
        <a:spcAft>
          <a:spcPct val="0"/>
        </a:spcAft>
        <a:defRPr sz="2813" b="1">
          <a:solidFill>
            <a:schemeClr val="tx1"/>
          </a:solidFill>
          <a:effectLst>
            <a:outerShdw blurRad="38100" dist="38100" dir="2700000" algn="tl">
              <a:srgbClr val="C0C0C0"/>
            </a:outerShdw>
          </a:effectLst>
          <a:latin typeface="Tahoma" pitchFamily="34" charset="0"/>
        </a:defRPr>
      </a:lvl7pPr>
      <a:lvl8pPr marL="1285875" algn="l" defTabSz="930176" rtl="0" eaLnBrk="0" fontAlgn="base" hangingPunct="0">
        <a:spcBef>
          <a:spcPct val="0"/>
        </a:spcBef>
        <a:spcAft>
          <a:spcPct val="0"/>
        </a:spcAft>
        <a:defRPr sz="2813" b="1">
          <a:solidFill>
            <a:schemeClr val="tx1"/>
          </a:solidFill>
          <a:effectLst>
            <a:outerShdw blurRad="38100" dist="38100" dir="2700000" algn="tl">
              <a:srgbClr val="C0C0C0"/>
            </a:outerShdw>
          </a:effectLst>
          <a:latin typeface="Tahoma" pitchFamily="34" charset="0"/>
        </a:defRPr>
      </a:lvl8pPr>
      <a:lvl9pPr marL="1714500" algn="l" defTabSz="930176" rtl="0" eaLnBrk="0" fontAlgn="base" hangingPunct="0">
        <a:spcBef>
          <a:spcPct val="0"/>
        </a:spcBef>
        <a:spcAft>
          <a:spcPct val="0"/>
        </a:spcAft>
        <a:defRPr sz="2813" b="1">
          <a:solidFill>
            <a:schemeClr val="tx1"/>
          </a:solidFill>
          <a:effectLst>
            <a:outerShdw blurRad="38100" dist="38100" dir="2700000" algn="tl">
              <a:srgbClr val="C0C0C0"/>
            </a:outerShdw>
          </a:effectLst>
          <a:latin typeface="Tahoma" pitchFamily="34" charset="0"/>
        </a:defRPr>
      </a:lvl9pPr>
    </p:titleStyle>
    <p:bodyStyle>
      <a:lvl1pPr marL="181570" indent="-181570" algn="l" defTabSz="930176" rtl="0" eaLnBrk="0" fontAlgn="base" hangingPunct="0">
        <a:spcBef>
          <a:spcPct val="50000"/>
        </a:spcBef>
        <a:spcAft>
          <a:spcPct val="0"/>
        </a:spcAft>
        <a:buChar char="•"/>
        <a:defRPr sz="1594">
          <a:solidFill>
            <a:schemeClr val="tx1"/>
          </a:solidFill>
          <a:latin typeface="+mn-lt"/>
          <a:ea typeface="+mn-ea"/>
          <a:cs typeface="+mn-cs"/>
        </a:defRPr>
      </a:lvl1pPr>
      <a:lvl2pPr marL="413742" indent="-116086" algn="l" defTabSz="930176" rtl="0" eaLnBrk="0" fontAlgn="base" hangingPunct="0">
        <a:spcBef>
          <a:spcPct val="20000"/>
        </a:spcBef>
        <a:spcAft>
          <a:spcPct val="0"/>
        </a:spcAft>
        <a:buChar char="-"/>
        <a:defRPr sz="1594">
          <a:solidFill>
            <a:schemeClr val="tx1"/>
          </a:solidFill>
          <a:latin typeface="+mn-lt"/>
        </a:defRPr>
      </a:lvl2pPr>
      <a:lvl3pPr marL="645914" indent="-116086" algn="l" defTabSz="930176" rtl="0" eaLnBrk="0" fontAlgn="base" hangingPunct="0">
        <a:spcBef>
          <a:spcPct val="50000"/>
        </a:spcBef>
        <a:spcAft>
          <a:spcPct val="0"/>
        </a:spcAft>
        <a:buSzPct val="100000"/>
        <a:buFont typeface="Wingdings" panose="05000000000000000000" pitchFamily="2" charset="2"/>
        <a:buChar char="ž"/>
        <a:defRPr sz="1594">
          <a:solidFill>
            <a:schemeClr val="tx1"/>
          </a:solidFill>
          <a:latin typeface="+mn-lt"/>
        </a:defRPr>
      </a:lvl3pPr>
      <a:lvl4pPr marL="879575" indent="-117575" algn="l" defTabSz="930176" rtl="0" eaLnBrk="0" fontAlgn="base" hangingPunct="0">
        <a:spcBef>
          <a:spcPct val="50000"/>
        </a:spcBef>
        <a:spcAft>
          <a:spcPct val="0"/>
        </a:spcAft>
        <a:buSzPct val="100000"/>
        <a:buFont typeface="Wingdings" panose="05000000000000000000" pitchFamily="2" charset="2"/>
        <a:buChar char=" "/>
        <a:defRPr sz="1594">
          <a:solidFill>
            <a:schemeClr val="tx1"/>
          </a:solidFill>
          <a:latin typeface="+mn-lt"/>
        </a:defRPr>
      </a:lvl4pPr>
      <a:lvl5pPr marL="1111747" indent="-116086" algn="l" defTabSz="930176" rtl="0" eaLnBrk="0" fontAlgn="base" hangingPunct="0">
        <a:spcBef>
          <a:spcPct val="50000"/>
        </a:spcBef>
        <a:spcAft>
          <a:spcPct val="0"/>
        </a:spcAft>
        <a:buSzPct val="80000"/>
        <a:buFont typeface="Wingdings" panose="05000000000000000000" pitchFamily="2" charset="2"/>
        <a:buChar char=" "/>
        <a:defRPr sz="1594">
          <a:solidFill>
            <a:schemeClr val="tx1"/>
          </a:solidFill>
          <a:latin typeface="+mn-lt"/>
        </a:defRPr>
      </a:lvl5pPr>
      <a:lvl6pPr marL="1540372" indent="-116086" algn="l" defTabSz="930176" rtl="0" eaLnBrk="0" fontAlgn="base" hangingPunct="0">
        <a:spcBef>
          <a:spcPct val="50000"/>
        </a:spcBef>
        <a:spcAft>
          <a:spcPct val="0"/>
        </a:spcAft>
        <a:buSzPct val="80000"/>
        <a:buFont typeface="Wingdings" pitchFamily="2" charset="2"/>
        <a:buChar char=" "/>
        <a:defRPr sz="1594">
          <a:solidFill>
            <a:schemeClr val="tx1"/>
          </a:solidFill>
          <a:latin typeface="+mn-lt"/>
        </a:defRPr>
      </a:lvl6pPr>
      <a:lvl7pPr marL="1968997" indent="-116086" algn="l" defTabSz="930176" rtl="0" eaLnBrk="0" fontAlgn="base" hangingPunct="0">
        <a:spcBef>
          <a:spcPct val="50000"/>
        </a:spcBef>
        <a:spcAft>
          <a:spcPct val="0"/>
        </a:spcAft>
        <a:buSzPct val="80000"/>
        <a:buFont typeface="Wingdings" pitchFamily="2" charset="2"/>
        <a:buChar char=" "/>
        <a:defRPr sz="1594">
          <a:solidFill>
            <a:schemeClr val="tx1"/>
          </a:solidFill>
          <a:latin typeface="+mn-lt"/>
        </a:defRPr>
      </a:lvl7pPr>
      <a:lvl8pPr marL="2397622" indent="-116086" algn="l" defTabSz="930176" rtl="0" eaLnBrk="0" fontAlgn="base" hangingPunct="0">
        <a:spcBef>
          <a:spcPct val="50000"/>
        </a:spcBef>
        <a:spcAft>
          <a:spcPct val="0"/>
        </a:spcAft>
        <a:buSzPct val="80000"/>
        <a:buFont typeface="Wingdings" pitchFamily="2" charset="2"/>
        <a:buChar char=" "/>
        <a:defRPr sz="1594">
          <a:solidFill>
            <a:schemeClr val="tx1"/>
          </a:solidFill>
          <a:latin typeface="+mn-lt"/>
        </a:defRPr>
      </a:lvl8pPr>
      <a:lvl9pPr marL="2826247" indent="-116086" algn="l" defTabSz="930176" rtl="0" eaLnBrk="0" fontAlgn="base" hangingPunct="0">
        <a:spcBef>
          <a:spcPct val="50000"/>
        </a:spcBef>
        <a:spcAft>
          <a:spcPct val="0"/>
        </a:spcAft>
        <a:buSzPct val="80000"/>
        <a:buFont typeface="Wingdings" pitchFamily="2" charset="2"/>
        <a:buChar char=" "/>
        <a:defRPr sz="1594">
          <a:solidFill>
            <a:schemeClr val="tx1"/>
          </a:solidFill>
          <a:latin typeface="+mn-lt"/>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986" y="381001"/>
            <a:ext cx="10972030" cy="4328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a:t>Click to edit Master title style</a:t>
            </a:r>
          </a:p>
        </p:txBody>
      </p:sp>
      <p:sp>
        <p:nvSpPr>
          <p:cNvPr id="1027" name="Rectangle 3"/>
          <p:cNvSpPr>
            <a:spLocks noGrp="1" noChangeArrowheads="1"/>
          </p:cNvSpPr>
          <p:nvPr>
            <p:ph type="body" idx="1"/>
          </p:nvPr>
        </p:nvSpPr>
        <p:spPr bwMode="auto">
          <a:xfrm>
            <a:off x="1506682" y="1448098"/>
            <a:ext cx="10013758" cy="1744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9976" tIns="49976" rIns="49976" bIns="49976"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Line 4"/>
          <p:cNvSpPr>
            <a:spLocks noChangeShapeType="1"/>
          </p:cNvSpPr>
          <p:nvPr/>
        </p:nvSpPr>
        <p:spPr bwMode="auto">
          <a:xfrm>
            <a:off x="609986" y="299145"/>
            <a:ext cx="10954712"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sz="1688"/>
          </a:p>
        </p:txBody>
      </p:sp>
      <p:graphicFrame>
        <p:nvGraphicFramePr>
          <p:cNvPr id="1029" name="Object 6"/>
          <p:cNvGraphicFramePr>
            <a:graphicFrameLocks noChangeAspect="1"/>
          </p:cNvGraphicFramePr>
          <p:nvPr/>
        </p:nvGraphicFramePr>
        <p:xfrm>
          <a:off x="119304" y="6213575"/>
          <a:ext cx="2605424" cy="644425"/>
        </p:xfrm>
        <a:graphic>
          <a:graphicData uri="http://schemas.openxmlformats.org/presentationml/2006/ole">
            <mc:AlternateContent xmlns:mc="http://schemas.openxmlformats.org/markup-compatibility/2006">
              <mc:Choice xmlns:v="urn:schemas-microsoft-com:vml" Requires="v">
                <p:oleObj spid="_x0000_s3146" name="Bitmap Image" r:id="rId15" imgW="2381582" imgH="762106" progId="PBrush">
                  <p:embed/>
                </p:oleObj>
              </mc:Choice>
              <mc:Fallback>
                <p:oleObj name="Bitmap Image" r:id="rId15" imgW="2381582" imgH="762106" progId="PBrush">
                  <p:embed/>
                  <p:pic>
                    <p:nvPicPr>
                      <p:cNvPr id="1029" name="Object 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9304" y="6213575"/>
                        <a:ext cx="2605424" cy="6444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1">
                                  <a:alpha val="50000"/>
                                </a:schemeClr>
                              </a:outerShdw>
                            </a:effectLst>
                          </a14:hiddenEffects>
                        </a:ext>
                      </a:extLst>
                    </p:spPr>
                  </p:pic>
                </p:oleObj>
              </mc:Fallback>
            </mc:AlternateContent>
          </a:graphicData>
        </a:graphic>
      </p:graphicFrame>
      <p:graphicFrame>
        <p:nvGraphicFramePr>
          <p:cNvPr id="1030" name="Object 11"/>
          <p:cNvGraphicFramePr>
            <a:graphicFrameLocks noChangeAspect="1"/>
          </p:cNvGraphicFramePr>
          <p:nvPr/>
        </p:nvGraphicFramePr>
        <p:xfrm>
          <a:off x="11276061" y="6285012"/>
          <a:ext cx="779319" cy="577453"/>
        </p:xfrm>
        <a:graphic>
          <a:graphicData uri="http://schemas.openxmlformats.org/presentationml/2006/ole">
            <mc:AlternateContent xmlns:mc="http://schemas.openxmlformats.org/markup-compatibility/2006">
              <mc:Choice xmlns:v="urn:schemas-microsoft-com:vml" Requires="v">
                <p:oleObj spid="_x0000_s3147" name="Bitmap Image" r:id="rId17" imgW="1590897" imgH="1523810" progId="PBrush">
                  <p:embed/>
                </p:oleObj>
              </mc:Choice>
              <mc:Fallback>
                <p:oleObj name="Bitmap Image" r:id="rId17" imgW="1590897" imgH="1523810" progId="PBrush">
                  <p:embed/>
                  <p:pic>
                    <p:nvPicPr>
                      <p:cNvPr id="1030" name="Object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276061" y="6285012"/>
                        <a:ext cx="779319" cy="57745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1">
                                  <a:alpha val="50000"/>
                                </a:schemeClr>
                              </a:outerShdw>
                            </a:effectLst>
                          </a14:hiddenEffects>
                        </a:ext>
                      </a:extLst>
                    </p:spPr>
                  </p:pic>
                </p:oleObj>
              </mc:Fallback>
            </mc:AlternateContent>
          </a:graphicData>
        </a:graphic>
      </p:graphicFrame>
      <p:sp>
        <p:nvSpPr>
          <p:cNvPr id="1031" name="Line 15"/>
          <p:cNvSpPr>
            <a:spLocks noChangeShapeType="1"/>
          </p:cNvSpPr>
          <p:nvPr/>
        </p:nvSpPr>
        <p:spPr bwMode="auto">
          <a:xfrm>
            <a:off x="627303" y="6219528"/>
            <a:ext cx="10954713"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sz="1688"/>
          </a:p>
        </p:txBody>
      </p:sp>
    </p:spTree>
    <p:extLst>
      <p:ext uri="{BB962C8B-B14F-4D97-AF65-F5344CB8AC3E}">
        <p14:creationId xmlns:p14="http://schemas.microsoft.com/office/powerpoint/2010/main" val="141556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sldNum="0" hdr="0" dt="0"/>
  <p:txStyles>
    <p:titleStyle>
      <a:lvl1pPr algn="l" defTabSz="930176" rtl="0" eaLnBrk="0" fontAlgn="base" hangingPunct="0">
        <a:spcBef>
          <a:spcPct val="0"/>
        </a:spcBef>
        <a:spcAft>
          <a:spcPct val="0"/>
        </a:spcAft>
        <a:defRPr sz="2813" b="1">
          <a:solidFill>
            <a:schemeClr val="tx1"/>
          </a:solidFill>
          <a:effectLst>
            <a:outerShdw blurRad="38100" dist="38100" dir="2700000" algn="tl">
              <a:srgbClr val="C0C0C0"/>
            </a:outerShdw>
          </a:effectLst>
          <a:latin typeface="+mj-lt"/>
          <a:ea typeface="+mj-ea"/>
          <a:cs typeface="+mj-cs"/>
        </a:defRPr>
      </a:lvl1pPr>
      <a:lvl2pPr algn="l" defTabSz="930176" rtl="0" eaLnBrk="0" fontAlgn="base" hangingPunct="0">
        <a:spcBef>
          <a:spcPct val="0"/>
        </a:spcBef>
        <a:spcAft>
          <a:spcPct val="0"/>
        </a:spcAft>
        <a:defRPr sz="2813" b="1">
          <a:solidFill>
            <a:schemeClr val="tx1"/>
          </a:solidFill>
          <a:effectLst>
            <a:outerShdw blurRad="38100" dist="38100" dir="2700000" algn="tl">
              <a:srgbClr val="C0C0C0"/>
            </a:outerShdw>
          </a:effectLst>
          <a:latin typeface="Tahoma" pitchFamily="34" charset="0"/>
        </a:defRPr>
      </a:lvl2pPr>
      <a:lvl3pPr algn="l" defTabSz="930176" rtl="0" eaLnBrk="0" fontAlgn="base" hangingPunct="0">
        <a:spcBef>
          <a:spcPct val="0"/>
        </a:spcBef>
        <a:spcAft>
          <a:spcPct val="0"/>
        </a:spcAft>
        <a:defRPr sz="2813" b="1">
          <a:solidFill>
            <a:schemeClr val="tx1"/>
          </a:solidFill>
          <a:effectLst>
            <a:outerShdw blurRad="38100" dist="38100" dir="2700000" algn="tl">
              <a:srgbClr val="C0C0C0"/>
            </a:outerShdw>
          </a:effectLst>
          <a:latin typeface="Tahoma" pitchFamily="34" charset="0"/>
        </a:defRPr>
      </a:lvl3pPr>
      <a:lvl4pPr algn="l" defTabSz="930176" rtl="0" eaLnBrk="0" fontAlgn="base" hangingPunct="0">
        <a:spcBef>
          <a:spcPct val="0"/>
        </a:spcBef>
        <a:spcAft>
          <a:spcPct val="0"/>
        </a:spcAft>
        <a:defRPr sz="2813" b="1">
          <a:solidFill>
            <a:schemeClr val="tx1"/>
          </a:solidFill>
          <a:effectLst>
            <a:outerShdw blurRad="38100" dist="38100" dir="2700000" algn="tl">
              <a:srgbClr val="C0C0C0"/>
            </a:outerShdw>
          </a:effectLst>
          <a:latin typeface="Tahoma" pitchFamily="34" charset="0"/>
        </a:defRPr>
      </a:lvl4pPr>
      <a:lvl5pPr algn="l" defTabSz="930176" rtl="0" eaLnBrk="0" fontAlgn="base" hangingPunct="0">
        <a:spcBef>
          <a:spcPct val="0"/>
        </a:spcBef>
        <a:spcAft>
          <a:spcPct val="0"/>
        </a:spcAft>
        <a:defRPr sz="2813" b="1">
          <a:solidFill>
            <a:schemeClr val="tx1"/>
          </a:solidFill>
          <a:effectLst>
            <a:outerShdw blurRad="38100" dist="38100" dir="2700000" algn="tl">
              <a:srgbClr val="C0C0C0"/>
            </a:outerShdw>
          </a:effectLst>
          <a:latin typeface="Tahoma" pitchFamily="34" charset="0"/>
        </a:defRPr>
      </a:lvl5pPr>
      <a:lvl6pPr marL="428625" algn="l" defTabSz="930176" rtl="0" eaLnBrk="0" fontAlgn="base" hangingPunct="0">
        <a:spcBef>
          <a:spcPct val="0"/>
        </a:spcBef>
        <a:spcAft>
          <a:spcPct val="0"/>
        </a:spcAft>
        <a:defRPr sz="2813" b="1">
          <a:solidFill>
            <a:schemeClr val="tx1"/>
          </a:solidFill>
          <a:effectLst>
            <a:outerShdw blurRad="38100" dist="38100" dir="2700000" algn="tl">
              <a:srgbClr val="C0C0C0"/>
            </a:outerShdw>
          </a:effectLst>
          <a:latin typeface="Tahoma" pitchFamily="34" charset="0"/>
        </a:defRPr>
      </a:lvl6pPr>
      <a:lvl7pPr marL="857250" algn="l" defTabSz="930176" rtl="0" eaLnBrk="0" fontAlgn="base" hangingPunct="0">
        <a:spcBef>
          <a:spcPct val="0"/>
        </a:spcBef>
        <a:spcAft>
          <a:spcPct val="0"/>
        </a:spcAft>
        <a:defRPr sz="2813" b="1">
          <a:solidFill>
            <a:schemeClr val="tx1"/>
          </a:solidFill>
          <a:effectLst>
            <a:outerShdw blurRad="38100" dist="38100" dir="2700000" algn="tl">
              <a:srgbClr val="C0C0C0"/>
            </a:outerShdw>
          </a:effectLst>
          <a:latin typeface="Tahoma" pitchFamily="34" charset="0"/>
        </a:defRPr>
      </a:lvl7pPr>
      <a:lvl8pPr marL="1285875" algn="l" defTabSz="930176" rtl="0" eaLnBrk="0" fontAlgn="base" hangingPunct="0">
        <a:spcBef>
          <a:spcPct val="0"/>
        </a:spcBef>
        <a:spcAft>
          <a:spcPct val="0"/>
        </a:spcAft>
        <a:defRPr sz="2813" b="1">
          <a:solidFill>
            <a:schemeClr val="tx1"/>
          </a:solidFill>
          <a:effectLst>
            <a:outerShdw blurRad="38100" dist="38100" dir="2700000" algn="tl">
              <a:srgbClr val="C0C0C0"/>
            </a:outerShdw>
          </a:effectLst>
          <a:latin typeface="Tahoma" pitchFamily="34" charset="0"/>
        </a:defRPr>
      </a:lvl8pPr>
      <a:lvl9pPr marL="1714500" algn="l" defTabSz="930176" rtl="0" eaLnBrk="0" fontAlgn="base" hangingPunct="0">
        <a:spcBef>
          <a:spcPct val="0"/>
        </a:spcBef>
        <a:spcAft>
          <a:spcPct val="0"/>
        </a:spcAft>
        <a:defRPr sz="2813" b="1">
          <a:solidFill>
            <a:schemeClr val="tx1"/>
          </a:solidFill>
          <a:effectLst>
            <a:outerShdw blurRad="38100" dist="38100" dir="2700000" algn="tl">
              <a:srgbClr val="C0C0C0"/>
            </a:outerShdw>
          </a:effectLst>
          <a:latin typeface="Tahoma" pitchFamily="34" charset="0"/>
        </a:defRPr>
      </a:lvl9pPr>
    </p:titleStyle>
    <p:bodyStyle>
      <a:lvl1pPr marL="181570" indent="-181570" algn="l" defTabSz="930176" rtl="0" eaLnBrk="0" fontAlgn="base" hangingPunct="0">
        <a:spcBef>
          <a:spcPct val="50000"/>
        </a:spcBef>
        <a:spcAft>
          <a:spcPct val="0"/>
        </a:spcAft>
        <a:buChar char="•"/>
        <a:defRPr sz="1594">
          <a:solidFill>
            <a:schemeClr val="tx1"/>
          </a:solidFill>
          <a:latin typeface="+mn-lt"/>
          <a:ea typeface="+mn-ea"/>
          <a:cs typeface="+mn-cs"/>
        </a:defRPr>
      </a:lvl1pPr>
      <a:lvl2pPr marL="413742" indent="-116086" algn="l" defTabSz="930176" rtl="0" eaLnBrk="0" fontAlgn="base" hangingPunct="0">
        <a:spcBef>
          <a:spcPct val="20000"/>
        </a:spcBef>
        <a:spcAft>
          <a:spcPct val="0"/>
        </a:spcAft>
        <a:buChar char="-"/>
        <a:defRPr sz="1594">
          <a:solidFill>
            <a:schemeClr val="tx1"/>
          </a:solidFill>
          <a:latin typeface="+mn-lt"/>
        </a:defRPr>
      </a:lvl2pPr>
      <a:lvl3pPr marL="645914" indent="-116086" algn="l" defTabSz="930176" rtl="0" eaLnBrk="0" fontAlgn="base" hangingPunct="0">
        <a:spcBef>
          <a:spcPct val="50000"/>
        </a:spcBef>
        <a:spcAft>
          <a:spcPct val="0"/>
        </a:spcAft>
        <a:buSzPct val="100000"/>
        <a:buFont typeface="Wingdings" panose="05000000000000000000" pitchFamily="2" charset="2"/>
        <a:buChar char="ž"/>
        <a:defRPr sz="1594">
          <a:solidFill>
            <a:schemeClr val="tx1"/>
          </a:solidFill>
          <a:latin typeface="+mn-lt"/>
        </a:defRPr>
      </a:lvl3pPr>
      <a:lvl4pPr marL="879575" indent="-117575" algn="l" defTabSz="930176" rtl="0" eaLnBrk="0" fontAlgn="base" hangingPunct="0">
        <a:spcBef>
          <a:spcPct val="50000"/>
        </a:spcBef>
        <a:spcAft>
          <a:spcPct val="0"/>
        </a:spcAft>
        <a:buSzPct val="100000"/>
        <a:buFont typeface="Wingdings" panose="05000000000000000000" pitchFamily="2" charset="2"/>
        <a:buChar char=" "/>
        <a:defRPr sz="1594">
          <a:solidFill>
            <a:schemeClr val="tx1"/>
          </a:solidFill>
          <a:latin typeface="+mn-lt"/>
        </a:defRPr>
      </a:lvl4pPr>
      <a:lvl5pPr marL="1111747" indent="-116086" algn="l" defTabSz="930176" rtl="0" eaLnBrk="0" fontAlgn="base" hangingPunct="0">
        <a:spcBef>
          <a:spcPct val="50000"/>
        </a:spcBef>
        <a:spcAft>
          <a:spcPct val="0"/>
        </a:spcAft>
        <a:buSzPct val="80000"/>
        <a:buFont typeface="Wingdings" panose="05000000000000000000" pitchFamily="2" charset="2"/>
        <a:buChar char=" "/>
        <a:defRPr sz="1594">
          <a:solidFill>
            <a:schemeClr val="tx1"/>
          </a:solidFill>
          <a:latin typeface="+mn-lt"/>
        </a:defRPr>
      </a:lvl5pPr>
      <a:lvl6pPr marL="1540372" indent="-116086" algn="l" defTabSz="930176" rtl="0" eaLnBrk="0" fontAlgn="base" hangingPunct="0">
        <a:spcBef>
          <a:spcPct val="50000"/>
        </a:spcBef>
        <a:spcAft>
          <a:spcPct val="0"/>
        </a:spcAft>
        <a:buSzPct val="80000"/>
        <a:buFont typeface="Wingdings" pitchFamily="2" charset="2"/>
        <a:buChar char=" "/>
        <a:defRPr sz="1594">
          <a:solidFill>
            <a:schemeClr val="tx1"/>
          </a:solidFill>
          <a:latin typeface="+mn-lt"/>
        </a:defRPr>
      </a:lvl6pPr>
      <a:lvl7pPr marL="1968997" indent="-116086" algn="l" defTabSz="930176" rtl="0" eaLnBrk="0" fontAlgn="base" hangingPunct="0">
        <a:spcBef>
          <a:spcPct val="50000"/>
        </a:spcBef>
        <a:spcAft>
          <a:spcPct val="0"/>
        </a:spcAft>
        <a:buSzPct val="80000"/>
        <a:buFont typeface="Wingdings" pitchFamily="2" charset="2"/>
        <a:buChar char=" "/>
        <a:defRPr sz="1594">
          <a:solidFill>
            <a:schemeClr val="tx1"/>
          </a:solidFill>
          <a:latin typeface="+mn-lt"/>
        </a:defRPr>
      </a:lvl7pPr>
      <a:lvl8pPr marL="2397622" indent="-116086" algn="l" defTabSz="930176" rtl="0" eaLnBrk="0" fontAlgn="base" hangingPunct="0">
        <a:spcBef>
          <a:spcPct val="50000"/>
        </a:spcBef>
        <a:spcAft>
          <a:spcPct val="0"/>
        </a:spcAft>
        <a:buSzPct val="80000"/>
        <a:buFont typeface="Wingdings" pitchFamily="2" charset="2"/>
        <a:buChar char=" "/>
        <a:defRPr sz="1594">
          <a:solidFill>
            <a:schemeClr val="tx1"/>
          </a:solidFill>
          <a:latin typeface="+mn-lt"/>
        </a:defRPr>
      </a:lvl8pPr>
      <a:lvl9pPr marL="2826247" indent="-116086" algn="l" defTabSz="930176" rtl="0" eaLnBrk="0" fontAlgn="base" hangingPunct="0">
        <a:spcBef>
          <a:spcPct val="50000"/>
        </a:spcBef>
        <a:spcAft>
          <a:spcPct val="0"/>
        </a:spcAft>
        <a:buSzPct val="80000"/>
        <a:buFont typeface="Wingdings" pitchFamily="2" charset="2"/>
        <a:buChar char=" "/>
        <a:defRPr sz="1594">
          <a:solidFill>
            <a:schemeClr val="tx1"/>
          </a:solidFill>
          <a:latin typeface="+mn-lt"/>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453467" y="365569"/>
            <a:ext cx="6859693" cy="9398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3000" b="0" i="0" u="none" strike="noStrike" cap="none">
                <a:solidFill>
                  <a:srgbClr val="5959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453467" y="1575308"/>
            <a:ext cx="7122160" cy="388874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600" b="0" i="0" u="none" strike="noStrike" cap="none">
                <a:solidFill>
                  <a:srgbClr val="595958"/>
                </a:solidFill>
                <a:latin typeface="Arial"/>
                <a:ea typeface="Arial"/>
                <a:cs typeface="Arial"/>
                <a:sym typeface="Arial"/>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8" name="Google Shape;8;p1"/>
          <p:cNvSpPr txBox="1">
            <a:spLocks noGrp="1"/>
          </p:cNvSpPr>
          <p:nvPr>
            <p:ph type="ftr" idx="11"/>
          </p:nvPr>
        </p:nvSpPr>
        <p:spPr>
          <a:xfrm>
            <a:off x="7733113" y="6458946"/>
            <a:ext cx="3296072" cy="167004"/>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000" b="0" i="0" u="none" strike="noStrike" cap="none">
                <a:solidFill>
                  <a:srgbClr val="A7A8A7"/>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dt" idx="10"/>
          </p:nvPr>
        </p:nvSpPr>
        <p:spPr>
          <a:xfrm>
            <a:off x="609600" y="6377940"/>
            <a:ext cx="2804160" cy="3429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11220178" y="6458946"/>
            <a:ext cx="254845" cy="287654"/>
          </a:xfrm>
          <a:prstGeom prst="rect">
            <a:avLst/>
          </a:prstGeom>
          <a:noFill/>
          <a:ln>
            <a:noFill/>
          </a:ln>
        </p:spPr>
        <p:txBody>
          <a:bodyPr spcFirstLastPara="1" wrap="square" lIns="0" tIns="0" rIns="0" bIns="0" anchor="t" anchorCtr="0">
            <a:noAutofit/>
          </a:bodyPr>
          <a:lstStyle>
            <a:lvl1pPr marL="25400" marR="0" lvl="0" indent="0" algn="l" rtl="0">
              <a:lnSpc>
                <a:spcPct val="100000"/>
              </a:lnSpc>
              <a:spcBef>
                <a:spcPts val="0"/>
              </a:spcBef>
              <a:buNone/>
              <a:defRPr sz="1000" b="0" i="0" u="none" strike="noStrike" cap="none">
                <a:solidFill>
                  <a:srgbClr val="FFFFFF"/>
                </a:solidFill>
                <a:latin typeface="Arial"/>
                <a:ea typeface="Arial"/>
                <a:cs typeface="Arial"/>
                <a:sym typeface="Arial"/>
              </a:defRPr>
            </a:lvl1pPr>
            <a:lvl2pPr marL="25400" marR="0" lvl="1" indent="0" algn="l" rtl="0">
              <a:lnSpc>
                <a:spcPct val="100000"/>
              </a:lnSpc>
              <a:spcBef>
                <a:spcPts val="0"/>
              </a:spcBef>
              <a:buNone/>
              <a:defRPr sz="1000" b="0" i="0" u="none" strike="noStrike" cap="none">
                <a:solidFill>
                  <a:srgbClr val="FFFFFF"/>
                </a:solidFill>
                <a:latin typeface="Arial"/>
                <a:ea typeface="Arial"/>
                <a:cs typeface="Arial"/>
                <a:sym typeface="Arial"/>
              </a:defRPr>
            </a:lvl2pPr>
            <a:lvl3pPr marL="25400" marR="0" lvl="2" indent="0" algn="l" rtl="0">
              <a:lnSpc>
                <a:spcPct val="100000"/>
              </a:lnSpc>
              <a:spcBef>
                <a:spcPts val="0"/>
              </a:spcBef>
              <a:buNone/>
              <a:defRPr sz="1000" b="0" i="0" u="none" strike="noStrike" cap="none">
                <a:solidFill>
                  <a:srgbClr val="FFFFFF"/>
                </a:solidFill>
                <a:latin typeface="Arial"/>
                <a:ea typeface="Arial"/>
                <a:cs typeface="Arial"/>
                <a:sym typeface="Arial"/>
              </a:defRPr>
            </a:lvl3pPr>
            <a:lvl4pPr marL="25400" marR="0" lvl="3" indent="0" algn="l" rtl="0">
              <a:lnSpc>
                <a:spcPct val="100000"/>
              </a:lnSpc>
              <a:spcBef>
                <a:spcPts val="0"/>
              </a:spcBef>
              <a:buNone/>
              <a:defRPr sz="1000" b="0" i="0" u="none" strike="noStrike" cap="none">
                <a:solidFill>
                  <a:srgbClr val="FFFFFF"/>
                </a:solidFill>
                <a:latin typeface="Arial"/>
                <a:ea typeface="Arial"/>
                <a:cs typeface="Arial"/>
                <a:sym typeface="Arial"/>
              </a:defRPr>
            </a:lvl4pPr>
            <a:lvl5pPr marL="25400" marR="0" lvl="4" indent="0" algn="l" rtl="0">
              <a:lnSpc>
                <a:spcPct val="100000"/>
              </a:lnSpc>
              <a:spcBef>
                <a:spcPts val="0"/>
              </a:spcBef>
              <a:buNone/>
              <a:defRPr sz="1000" b="0" i="0" u="none" strike="noStrike" cap="none">
                <a:solidFill>
                  <a:srgbClr val="FFFFFF"/>
                </a:solidFill>
                <a:latin typeface="Arial"/>
                <a:ea typeface="Arial"/>
                <a:cs typeface="Arial"/>
                <a:sym typeface="Arial"/>
              </a:defRPr>
            </a:lvl5pPr>
            <a:lvl6pPr marL="25400" marR="0" lvl="5" indent="0" algn="l" rtl="0">
              <a:lnSpc>
                <a:spcPct val="100000"/>
              </a:lnSpc>
              <a:spcBef>
                <a:spcPts val="0"/>
              </a:spcBef>
              <a:buNone/>
              <a:defRPr sz="1000" b="0" i="0" u="none" strike="noStrike" cap="none">
                <a:solidFill>
                  <a:srgbClr val="FFFFFF"/>
                </a:solidFill>
                <a:latin typeface="Arial"/>
                <a:ea typeface="Arial"/>
                <a:cs typeface="Arial"/>
                <a:sym typeface="Arial"/>
              </a:defRPr>
            </a:lvl6pPr>
            <a:lvl7pPr marL="25400" marR="0" lvl="6" indent="0" algn="l" rtl="0">
              <a:lnSpc>
                <a:spcPct val="100000"/>
              </a:lnSpc>
              <a:spcBef>
                <a:spcPts val="0"/>
              </a:spcBef>
              <a:buNone/>
              <a:defRPr sz="1000" b="0" i="0" u="none" strike="noStrike" cap="none">
                <a:solidFill>
                  <a:srgbClr val="FFFFFF"/>
                </a:solidFill>
                <a:latin typeface="Arial"/>
                <a:ea typeface="Arial"/>
                <a:cs typeface="Arial"/>
                <a:sym typeface="Arial"/>
              </a:defRPr>
            </a:lvl7pPr>
            <a:lvl8pPr marL="25400" marR="0" lvl="7" indent="0" algn="l" rtl="0">
              <a:lnSpc>
                <a:spcPct val="100000"/>
              </a:lnSpc>
              <a:spcBef>
                <a:spcPts val="0"/>
              </a:spcBef>
              <a:buNone/>
              <a:defRPr sz="1000" b="0" i="0" u="none" strike="noStrike" cap="none">
                <a:solidFill>
                  <a:srgbClr val="FFFFFF"/>
                </a:solidFill>
                <a:latin typeface="Arial"/>
                <a:ea typeface="Arial"/>
                <a:cs typeface="Arial"/>
                <a:sym typeface="Arial"/>
              </a:defRPr>
            </a:lvl8pPr>
            <a:lvl9pPr marL="25400" marR="0" lvl="8" indent="0" algn="l" rtl="0">
              <a:lnSpc>
                <a:spcPct val="100000"/>
              </a:lnSpc>
              <a:spcBef>
                <a:spcPts val="0"/>
              </a:spcBef>
              <a:buNone/>
              <a:defRPr sz="1000" b="0" i="0" u="none" strike="noStrike" cap="none">
                <a:solidFill>
                  <a:srgbClr val="FFFFFF"/>
                </a:solidFill>
                <a:latin typeface="Arial"/>
                <a:ea typeface="Arial"/>
                <a:cs typeface="Arial"/>
                <a:sym typeface="Arial"/>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48"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regulations.gov/docket?D=USCG-2020-0278"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54"/>
        <p:cNvGrpSpPr/>
        <p:nvPr/>
      </p:nvGrpSpPr>
      <p:grpSpPr>
        <a:xfrm>
          <a:off x="0" y="0"/>
          <a:ext cx="0" cy="0"/>
          <a:chOff x="0" y="0"/>
          <a:chExt cx="0" cy="0"/>
        </a:xfrm>
      </p:grpSpPr>
      <p:pic>
        <p:nvPicPr>
          <p:cNvPr id="6" name="Picture 5">
            <a:extLst>
              <a:ext uri="{FF2B5EF4-FFF2-40B4-BE49-F238E27FC236}">
                <a16:creationId xmlns:a16="http://schemas.microsoft.com/office/drawing/2014/main" id="{892C7CC0-1329-4667-B341-12419CC29F1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88952" cy="5286188"/>
          </a:xfrm>
          <a:prstGeom prst="rect">
            <a:avLst/>
          </a:prstGeom>
        </p:spPr>
      </p:pic>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52687" y="5475624"/>
            <a:ext cx="2456280" cy="1280160"/>
          </a:xfrm>
          <a:prstGeom prst="rect">
            <a:avLst/>
          </a:prstGeom>
        </p:spPr>
      </p:pic>
      <p:sp>
        <p:nvSpPr>
          <p:cNvPr id="3" name="TextBox 2"/>
          <p:cNvSpPr txBox="1"/>
          <p:nvPr/>
        </p:nvSpPr>
        <p:spPr>
          <a:xfrm>
            <a:off x="1874195" y="1839883"/>
            <a:ext cx="8443607" cy="523220"/>
          </a:xfrm>
          <a:prstGeom prst="rect">
            <a:avLst/>
          </a:prstGeom>
          <a:noFill/>
        </p:spPr>
        <p:txBody>
          <a:bodyPr wrap="square" rtlCol="0">
            <a:spAutoFit/>
          </a:bodyPr>
          <a:lstStyle/>
          <a:p>
            <a:pPr algn="ctr"/>
            <a:r>
              <a:rPr lang="en-US" sz="2800" dirty="0">
                <a:solidFill>
                  <a:schemeClr val="accent6">
                    <a:lumMod val="75000"/>
                  </a:schemeClr>
                </a:solidFill>
                <a:latin typeface="+mj-lt"/>
              </a:rPr>
              <a:t>OCTOBER 8 | 2 to 3:30 P.M.</a:t>
            </a:r>
          </a:p>
        </p:txBody>
      </p:sp>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28474" y="5521344"/>
            <a:ext cx="2377441" cy="1188720"/>
          </a:xfrm>
          <a:prstGeom prst="rect">
            <a:avLst/>
          </a:prstGeom>
        </p:spPr>
      </p:pic>
      <p:sp>
        <p:nvSpPr>
          <p:cNvPr id="13" name="TextBox 12">
            <a:extLst>
              <a:ext uri="{FF2B5EF4-FFF2-40B4-BE49-F238E27FC236}">
                <a16:creationId xmlns:a16="http://schemas.microsoft.com/office/drawing/2014/main" id="{4FEB35C7-35EF-43AC-BE2F-61434C2AF229}"/>
              </a:ext>
            </a:extLst>
          </p:cNvPr>
          <p:cNvSpPr txBox="1"/>
          <p:nvPr/>
        </p:nvSpPr>
        <p:spPr>
          <a:xfrm>
            <a:off x="1874195" y="494358"/>
            <a:ext cx="8443607" cy="1261884"/>
          </a:xfrm>
          <a:prstGeom prst="rect">
            <a:avLst/>
          </a:prstGeom>
          <a:noFill/>
        </p:spPr>
        <p:txBody>
          <a:bodyPr wrap="square" rtlCol="0">
            <a:spAutoFit/>
          </a:bodyPr>
          <a:lstStyle/>
          <a:p>
            <a:pPr algn="ctr"/>
            <a:r>
              <a:rPr lang="en-US" sz="3800" dirty="0">
                <a:solidFill>
                  <a:srgbClr val="1D3261"/>
                </a:solidFill>
                <a:latin typeface="Georgia" panose="02040502050405020303" pitchFamily="18" charset="0"/>
              </a:rPr>
              <a:t>MACO Webinar: Mid-Atlantic Port Access &amp; Navigation Safety Studies</a:t>
            </a:r>
          </a:p>
        </p:txBody>
      </p:sp>
      <p:cxnSp>
        <p:nvCxnSpPr>
          <p:cNvPr id="10" name="Straight Connector 9">
            <a:extLst>
              <a:ext uri="{FF2B5EF4-FFF2-40B4-BE49-F238E27FC236}">
                <a16:creationId xmlns:a16="http://schemas.microsoft.com/office/drawing/2014/main" id="{82A53753-FC3F-417A-AD69-00492C369A33}"/>
              </a:ext>
            </a:extLst>
          </p:cNvPr>
          <p:cNvCxnSpPr>
            <a:cxnSpLocks/>
          </p:cNvCxnSpPr>
          <p:nvPr/>
        </p:nvCxnSpPr>
        <p:spPr>
          <a:xfrm>
            <a:off x="0" y="5295164"/>
            <a:ext cx="12188952"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1916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986" y="381001"/>
            <a:ext cx="10972030" cy="494322"/>
          </a:xfrm>
        </p:spPr>
        <p:txBody>
          <a:bodyPr/>
          <a:lstStyle/>
          <a:p>
            <a:r>
              <a:rPr lang="en-US" dirty="0"/>
              <a:t>SUPPLEMENTAL PARS RECOMMENDATIONS</a:t>
            </a:r>
          </a:p>
        </p:txBody>
      </p:sp>
      <p:sp>
        <p:nvSpPr>
          <p:cNvPr id="3" name="Content Placeholder 2"/>
          <p:cNvSpPr>
            <a:spLocks noGrp="1"/>
          </p:cNvSpPr>
          <p:nvPr>
            <p:ph idx="1"/>
          </p:nvPr>
        </p:nvSpPr>
        <p:spPr>
          <a:xfrm>
            <a:off x="609986" y="1234831"/>
            <a:ext cx="10910454" cy="4642621"/>
          </a:xfrm>
        </p:spPr>
        <p:txBody>
          <a:bodyPr/>
          <a:lstStyle/>
          <a:p>
            <a:r>
              <a:rPr lang="en-US" sz="2000" dirty="0"/>
              <a:t>Supplemental PARS could recommend:</a:t>
            </a:r>
          </a:p>
          <a:p>
            <a:pPr lvl="1"/>
            <a:r>
              <a:rPr lang="en-US" sz="2000" dirty="0"/>
              <a:t>Status Quo (no changes)</a:t>
            </a:r>
          </a:p>
          <a:p>
            <a:pPr lvl="1"/>
            <a:r>
              <a:rPr lang="en-US" sz="2000" dirty="0"/>
              <a:t>Fairways:  A lane or corridor in which no artificial island or structure, whether temporary or permanent, will be permitted so that vessels using U.S. ports will have unobstructed approaches.</a:t>
            </a:r>
          </a:p>
          <a:p>
            <a:pPr lvl="2">
              <a:buFont typeface="Arial" panose="020B0604020202020204" pitchFamily="34" charset="0"/>
              <a:buChar char="•"/>
            </a:pPr>
            <a:r>
              <a:rPr lang="en-US" sz="2000" dirty="0"/>
              <a:t>Act like a routing measure – vessels operate as such</a:t>
            </a:r>
          </a:p>
          <a:p>
            <a:pPr lvl="2">
              <a:buFont typeface="Arial" panose="020B0604020202020204" pitchFamily="34" charset="0"/>
              <a:buChar char="•"/>
            </a:pPr>
            <a:r>
              <a:rPr lang="en-US" sz="2000" dirty="0"/>
              <a:t>Fairways only created domestically – require regulations in 33 CFR 166</a:t>
            </a:r>
          </a:p>
          <a:p>
            <a:pPr lvl="2">
              <a:buFont typeface="Arial" panose="020B0604020202020204" pitchFamily="34" charset="0"/>
              <a:buChar char="•"/>
            </a:pPr>
            <a:r>
              <a:rPr lang="en-US" sz="2000" dirty="0"/>
              <a:t>Created by USCG</a:t>
            </a:r>
          </a:p>
          <a:p>
            <a:pPr lvl="1"/>
            <a:r>
              <a:rPr lang="en-US" sz="2000" dirty="0"/>
              <a:t>Limited Access Areas (safety and security zones, restricted navigation areas (RNAs))</a:t>
            </a:r>
          </a:p>
          <a:p>
            <a:pPr lvl="2">
              <a:buFont typeface="Arial" panose="020B0604020202020204" pitchFamily="34" charset="0"/>
              <a:buChar char="•"/>
            </a:pPr>
            <a:r>
              <a:rPr lang="en-US" sz="2000" dirty="0"/>
              <a:t>Created domestically – require regulations </a:t>
            </a:r>
          </a:p>
          <a:p>
            <a:pPr lvl="1"/>
            <a:r>
              <a:rPr lang="en-US" sz="2000" dirty="0"/>
              <a:t>Anchorages – require regulations</a:t>
            </a:r>
          </a:p>
          <a:p>
            <a:pPr marL="297656" lvl="1" indent="0">
              <a:buNone/>
            </a:pPr>
            <a:r>
              <a:rPr lang="en-US" dirty="0"/>
              <a:t>	</a:t>
            </a:r>
          </a:p>
        </p:txBody>
      </p:sp>
    </p:spTree>
    <p:extLst>
      <p:ext uri="{BB962C8B-B14F-4D97-AF65-F5344CB8AC3E}">
        <p14:creationId xmlns:p14="http://schemas.microsoft.com/office/powerpoint/2010/main" val="3978967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SUPPLEMENTAL PARS RECOMMENDATIONS</a:t>
            </a:r>
          </a:p>
        </p:txBody>
      </p:sp>
      <p:sp>
        <p:nvSpPr>
          <p:cNvPr id="3" name="Content Placeholder 2"/>
          <p:cNvSpPr>
            <a:spLocks noGrp="1"/>
          </p:cNvSpPr>
          <p:nvPr>
            <p:ph idx="1"/>
          </p:nvPr>
        </p:nvSpPr>
        <p:spPr>
          <a:xfrm>
            <a:off x="609986" y="1234831"/>
            <a:ext cx="10910454" cy="5144941"/>
          </a:xfrm>
        </p:spPr>
        <p:txBody>
          <a:bodyPr/>
          <a:lstStyle/>
          <a:p>
            <a:r>
              <a:rPr lang="en-US" sz="2000" dirty="0"/>
              <a:t>Routing measures:</a:t>
            </a:r>
          </a:p>
          <a:p>
            <a:pPr lvl="1"/>
            <a:r>
              <a:rPr lang="en-US" sz="2000" dirty="0"/>
              <a:t>Created by the USCG</a:t>
            </a:r>
          </a:p>
          <a:p>
            <a:pPr lvl="1"/>
            <a:r>
              <a:rPr lang="en-US" sz="2000" dirty="0"/>
              <a:t>Approved internationally by the International Maritime Organization (IMO)</a:t>
            </a:r>
          </a:p>
          <a:p>
            <a:pPr lvl="1"/>
            <a:r>
              <a:rPr lang="en-US" sz="2000" dirty="0"/>
              <a:t>Approved domestically </a:t>
            </a:r>
          </a:p>
          <a:p>
            <a:pPr lvl="1"/>
            <a:r>
              <a:rPr lang="en-US" sz="2000" dirty="0"/>
              <a:t>Recommendatory, not mandatory</a:t>
            </a:r>
          </a:p>
          <a:p>
            <a:r>
              <a:rPr lang="en-US" sz="2000" dirty="0"/>
              <a:t>Some examples are:</a:t>
            </a:r>
          </a:p>
          <a:p>
            <a:pPr lvl="1"/>
            <a:r>
              <a:rPr lang="en-US" sz="2000" dirty="0"/>
              <a:t>Area to be avoided (ATBA)</a:t>
            </a:r>
          </a:p>
          <a:p>
            <a:pPr lvl="1"/>
            <a:r>
              <a:rPr lang="en-US" sz="2000" dirty="0"/>
              <a:t>No Anchoring Area</a:t>
            </a:r>
          </a:p>
          <a:p>
            <a:pPr lvl="1"/>
            <a:r>
              <a:rPr lang="en-US" sz="2000" dirty="0"/>
              <a:t>Precautionary area</a:t>
            </a:r>
          </a:p>
          <a:p>
            <a:pPr lvl="1"/>
            <a:r>
              <a:rPr lang="en-US" sz="2000" dirty="0"/>
              <a:t>Traffic Separation Scheme (TSS)</a:t>
            </a:r>
          </a:p>
          <a:p>
            <a:pPr lvl="1"/>
            <a:r>
              <a:rPr lang="en-US" sz="2000" dirty="0"/>
              <a:t>Traffic lane</a:t>
            </a:r>
          </a:p>
          <a:p>
            <a:pPr lvl="1"/>
            <a:r>
              <a:rPr lang="en-US" sz="2000" dirty="0"/>
              <a:t>Separation Zone or separation line</a:t>
            </a:r>
          </a:p>
          <a:p>
            <a:endParaRPr lang="en-US" dirty="0"/>
          </a:p>
        </p:txBody>
      </p:sp>
    </p:spTree>
    <p:extLst>
      <p:ext uri="{BB962C8B-B14F-4D97-AF65-F5344CB8AC3E}">
        <p14:creationId xmlns:p14="http://schemas.microsoft.com/office/powerpoint/2010/main" val="2755691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FIRST DISTRICT – NORTHERN NEW YORK BIGHT PARS</a:t>
            </a: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4269" y="1193267"/>
            <a:ext cx="6655431" cy="4719640"/>
          </a:xfrm>
          <a:prstGeom prst="rect">
            <a:avLst/>
          </a:prstGeom>
        </p:spPr>
      </p:pic>
      <p:sp>
        <p:nvSpPr>
          <p:cNvPr id="6" name="Rectangle 5"/>
          <p:cNvSpPr/>
          <p:nvPr/>
        </p:nvSpPr>
        <p:spPr>
          <a:xfrm>
            <a:off x="7082277" y="813876"/>
            <a:ext cx="5019412" cy="5478423"/>
          </a:xfrm>
          <a:prstGeom prst="rect">
            <a:avLst/>
          </a:prstGeom>
        </p:spPr>
        <p:txBody>
          <a:bodyPr wrap="square">
            <a:spAutoFit/>
          </a:bodyPr>
          <a:lstStyle/>
          <a:p>
            <a:r>
              <a:rPr lang="en-US" sz="1400" dirty="0">
                <a:solidFill>
                  <a:srgbClr val="000000"/>
                </a:solidFill>
                <a:latin typeface="Tahoma"/>
              </a:rPr>
              <a:t>The Notice of Study was published on June 29, 2020.  It is available at Federal Register docket number USCG-2020-0278, on the federal portal at </a:t>
            </a:r>
            <a:r>
              <a:rPr lang="en-US" sz="1400" dirty="0">
                <a:solidFill>
                  <a:srgbClr val="000000"/>
                </a:solidFill>
                <a:latin typeface="Tahoma"/>
                <a:hlinkClick r:id="rId3"/>
              </a:rPr>
              <a:t>https://www.regulations.gov/docket?D=USCG-2020-0278</a:t>
            </a:r>
            <a:r>
              <a:rPr lang="en-US" sz="1400" dirty="0">
                <a:solidFill>
                  <a:srgbClr val="000000"/>
                </a:solidFill>
                <a:latin typeface="Tahoma"/>
              </a:rPr>
              <a:t>.</a:t>
            </a:r>
          </a:p>
          <a:p>
            <a:endParaRPr lang="en-US" sz="1400" dirty="0">
              <a:solidFill>
                <a:srgbClr val="000000"/>
              </a:solidFill>
              <a:latin typeface="Tahoma"/>
            </a:endParaRPr>
          </a:p>
          <a:p>
            <a:r>
              <a:rPr lang="en-US" sz="1400" dirty="0">
                <a:solidFill>
                  <a:srgbClr val="000000"/>
                </a:solidFill>
              </a:rPr>
              <a:t>The Coast Guard hosted two virtual public meetings:</a:t>
            </a:r>
          </a:p>
          <a:p>
            <a:pPr marL="214313" indent="-214313">
              <a:buFont typeface="Arial" panose="020B0604020202020204" pitchFamily="34" charset="0"/>
              <a:buChar char="•"/>
            </a:pPr>
            <a:r>
              <a:rPr lang="en-US" sz="1400" dirty="0">
                <a:solidFill>
                  <a:srgbClr val="000000"/>
                </a:solidFill>
              </a:rPr>
              <a:t>Thursday, July 30</a:t>
            </a:r>
            <a:r>
              <a:rPr lang="en-US" sz="1400" baseline="30000" dirty="0">
                <a:solidFill>
                  <a:srgbClr val="000000"/>
                </a:solidFill>
              </a:rPr>
              <a:t>th</a:t>
            </a:r>
            <a:r>
              <a:rPr lang="en-US" sz="1400" dirty="0">
                <a:solidFill>
                  <a:srgbClr val="000000"/>
                </a:solidFill>
              </a:rPr>
              <a:t>, 9 a.m. EST</a:t>
            </a:r>
          </a:p>
          <a:p>
            <a:pPr marL="214313" indent="-214313">
              <a:buFont typeface="Arial" panose="020B0604020202020204" pitchFamily="34" charset="0"/>
              <a:buChar char="•"/>
            </a:pPr>
            <a:r>
              <a:rPr lang="en-US" sz="1400" dirty="0">
                <a:solidFill>
                  <a:srgbClr val="000000"/>
                </a:solidFill>
              </a:rPr>
              <a:t>Tuesday, August 11</a:t>
            </a:r>
            <a:r>
              <a:rPr lang="en-US" sz="1400" baseline="30000" dirty="0">
                <a:solidFill>
                  <a:srgbClr val="000000"/>
                </a:solidFill>
              </a:rPr>
              <a:t>th</a:t>
            </a:r>
            <a:r>
              <a:rPr lang="en-US" sz="1400" dirty="0">
                <a:solidFill>
                  <a:srgbClr val="000000"/>
                </a:solidFill>
              </a:rPr>
              <a:t>, 6 p.m. EST</a:t>
            </a:r>
          </a:p>
          <a:p>
            <a:endParaRPr lang="en-US" sz="1400" dirty="0">
              <a:solidFill>
                <a:srgbClr val="000000"/>
              </a:solidFill>
              <a:latin typeface="Tahoma"/>
            </a:endParaRPr>
          </a:p>
          <a:p>
            <a:r>
              <a:rPr lang="en-US" sz="1400" dirty="0">
                <a:solidFill>
                  <a:srgbClr val="000000"/>
                </a:solidFill>
                <a:latin typeface="Tahoma"/>
              </a:rPr>
              <a:t>The comment period closed August 28, 2020.</a:t>
            </a:r>
          </a:p>
          <a:p>
            <a:endParaRPr lang="en-US" sz="1400" dirty="0">
              <a:solidFill>
                <a:srgbClr val="000000"/>
              </a:solidFill>
              <a:latin typeface="Tahoma"/>
            </a:endParaRPr>
          </a:p>
          <a:p>
            <a:pPr marL="285750" indent="-285750">
              <a:buFont typeface="Arial" panose="020B0604020202020204" pitchFamily="34" charset="0"/>
              <a:buChar char="•"/>
            </a:pPr>
            <a:r>
              <a:rPr lang="en-US" sz="1400" dirty="0">
                <a:latin typeface="+mj-lt"/>
              </a:rPr>
              <a:t>21 Comments received from Government, Fishing, Offshore Wind, Maritime Transportation System users</a:t>
            </a:r>
          </a:p>
          <a:p>
            <a:endParaRPr lang="en-US" sz="1400" dirty="0">
              <a:latin typeface="+mj-lt"/>
            </a:endParaRPr>
          </a:p>
          <a:p>
            <a:pPr marL="285750" indent="-285750">
              <a:buFont typeface="Arial" panose="020B0604020202020204" pitchFamily="34" charset="0"/>
              <a:buChar char="•"/>
            </a:pPr>
            <a:r>
              <a:rPr lang="en-US" sz="1400" dirty="0">
                <a:latin typeface="+mj-lt"/>
              </a:rPr>
              <a:t>Recommendations include consideration of additional data, studies, and stakeholder outreach in addition to specific routing measures.</a:t>
            </a:r>
          </a:p>
          <a:p>
            <a:pPr marL="285750" indent="-285750">
              <a:buFont typeface="Arial" panose="020B0604020202020204" pitchFamily="34" charset="0"/>
              <a:buChar char="•"/>
            </a:pPr>
            <a:endParaRPr lang="en-US" sz="1400" dirty="0">
              <a:latin typeface="+mj-lt"/>
            </a:endParaRPr>
          </a:p>
          <a:p>
            <a:pPr marL="285750" indent="-285750">
              <a:buFont typeface="Arial" panose="020B0604020202020204" pitchFamily="34" charset="0"/>
              <a:buChar char="•"/>
            </a:pPr>
            <a:r>
              <a:rPr lang="en-US" sz="1400" dirty="0">
                <a:latin typeface="+mj-lt"/>
              </a:rPr>
              <a:t>Next steps include in-depth comment analysis, coordination with HQ/D5 and </a:t>
            </a:r>
            <a:r>
              <a:rPr lang="en-US" sz="1400" dirty="0"/>
              <a:t>potential stakeholder outreach</a:t>
            </a:r>
            <a:r>
              <a:rPr lang="en-US" sz="1400" dirty="0">
                <a:latin typeface="+mj-lt"/>
              </a:rPr>
              <a:t>.</a:t>
            </a:r>
          </a:p>
          <a:p>
            <a:pPr marL="285750" indent="-285750">
              <a:buFont typeface="Arial" panose="020B0604020202020204" pitchFamily="34" charset="0"/>
              <a:buChar char="•"/>
            </a:pPr>
            <a:endParaRPr lang="en-US" sz="1400" dirty="0">
              <a:latin typeface="+mj-lt"/>
            </a:endParaRPr>
          </a:p>
          <a:p>
            <a:pPr marL="285750" indent="-285750">
              <a:buFont typeface="Arial" panose="020B0604020202020204" pitchFamily="34" charset="0"/>
              <a:buChar char="•"/>
            </a:pPr>
            <a:r>
              <a:rPr lang="en-US" sz="1400" dirty="0">
                <a:solidFill>
                  <a:srgbClr val="000000"/>
                </a:solidFill>
                <a:latin typeface="+mj-lt"/>
              </a:rPr>
              <a:t>Publication of PARS final results </a:t>
            </a:r>
            <a:r>
              <a:rPr lang="en-US" sz="1400" dirty="0">
                <a:latin typeface="Melior"/>
              </a:rPr>
              <a:t>will be in the </a:t>
            </a:r>
            <a:r>
              <a:rPr lang="en-US" sz="1400" dirty="0">
                <a:latin typeface="Melior-Bold"/>
              </a:rPr>
              <a:t>Federal Register and </a:t>
            </a:r>
            <a:r>
              <a:rPr lang="en-US" sz="1400" dirty="0">
                <a:solidFill>
                  <a:srgbClr val="000000"/>
                </a:solidFill>
                <a:latin typeface="+mj-lt"/>
              </a:rPr>
              <a:t>may take 12 months or more to complete from Notice of Study (June 2020).</a:t>
            </a:r>
            <a:endParaRPr lang="en-US" sz="1400" dirty="0">
              <a:solidFill>
                <a:srgbClr val="000000"/>
              </a:solidFill>
              <a:latin typeface="Tahoma"/>
            </a:endParaRPr>
          </a:p>
        </p:txBody>
      </p:sp>
    </p:spTree>
    <p:extLst>
      <p:ext uri="{BB962C8B-B14F-4D97-AF65-F5344CB8AC3E}">
        <p14:creationId xmlns:p14="http://schemas.microsoft.com/office/powerpoint/2010/main" val="769732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411" y="409576"/>
            <a:ext cx="10972030" cy="432426"/>
          </a:xfrm>
        </p:spPr>
        <p:txBody>
          <a:bodyPr/>
          <a:lstStyle/>
          <a:p>
            <a:r>
              <a:rPr lang="en-US" sz="2810" dirty="0"/>
              <a:t>FIFTH DISTRICT – APPROACHES TO THE CHESAPEAKE BAY</a:t>
            </a:r>
          </a:p>
        </p:txBody>
      </p:sp>
      <p:sp>
        <p:nvSpPr>
          <p:cNvPr id="3" name="Content Placeholder 2"/>
          <p:cNvSpPr>
            <a:spLocks noGrp="1"/>
          </p:cNvSpPr>
          <p:nvPr>
            <p:ph sz="half" idx="1"/>
          </p:nvPr>
        </p:nvSpPr>
        <p:spPr>
          <a:xfrm>
            <a:off x="1506683" y="1448098"/>
            <a:ext cx="4914515" cy="533804"/>
          </a:xfrm>
        </p:spPr>
        <p:txBody>
          <a:bodyPr/>
          <a:lstStyle/>
          <a:p>
            <a:endParaRPr lang="en-US" sz="2813" b="1" dirty="0">
              <a:effectLst>
                <a:outerShdw blurRad="38100" dist="38100" dir="2700000" algn="tl">
                  <a:srgbClr val="C0C0C0"/>
                </a:outerShdw>
              </a:effectLst>
              <a:latin typeface="+mj-lt"/>
              <a:ea typeface="+mj-ea"/>
              <a:cs typeface="+mj-cs"/>
            </a:endParaRPr>
          </a:p>
        </p:txBody>
      </p:sp>
      <p:sp>
        <p:nvSpPr>
          <p:cNvPr id="4" name="Content Placeholder 3"/>
          <p:cNvSpPr>
            <a:spLocks noGrp="1"/>
          </p:cNvSpPr>
          <p:nvPr>
            <p:ph sz="half" idx="2"/>
          </p:nvPr>
        </p:nvSpPr>
        <p:spPr>
          <a:xfrm>
            <a:off x="6605926" y="1053701"/>
            <a:ext cx="4914515" cy="3978913"/>
          </a:xfrm>
        </p:spPr>
        <p:txBody>
          <a:bodyPr/>
          <a:lstStyle/>
          <a:p>
            <a:r>
              <a:rPr lang="en-US" sz="1800" dirty="0"/>
              <a:t>Published Notice on November 27, 2019, Docket number USCG-2019-0862</a:t>
            </a:r>
          </a:p>
          <a:p>
            <a:r>
              <a:rPr lang="en-US" sz="1800" dirty="0"/>
              <a:t>Comment period closed January 27, 2020</a:t>
            </a:r>
          </a:p>
          <a:p>
            <a:r>
              <a:rPr lang="en-US" sz="1800" dirty="0"/>
              <a:t>09 comments received from the public</a:t>
            </a:r>
          </a:p>
          <a:p>
            <a:r>
              <a:rPr lang="en-US" sz="1800" dirty="0"/>
              <a:t>Traffic Analysis completed and AIS data reviewed/compiled</a:t>
            </a:r>
          </a:p>
          <a:p>
            <a:r>
              <a:rPr lang="en-US" sz="1800" dirty="0"/>
              <a:t>Possible routing measures under consideration but not yet confirmed</a:t>
            </a:r>
          </a:p>
          <a:p>
            <a:r>
              <a:rPr lang="en-US" sz="1800" dirty="0"/>
              <a:t>Consultations underway with interested parties</a:t>
            </a:r>
          </a:p>
          <a:p>
            <a:r>
              <a:rPr lang="en-US" sz="1800" dirty="0"/>
              <a:t>Draft report estimated November 2020</a:t>
            </a:r>
          </a:p>
        </p:txBody>
      </p:sp>
      <p:sp>
        <p:nvSpPr>
          <p:cNvPr id="5" name="Content Placeholder 2"/>
          <p:cNvSpPr txBox="1">
            <a:spLocks/>
          </p:cNvSpPr>
          <p:nvPr/>
        </p:nvSpPr>
        <p:spPr bwMode="auto">
          <a:xfrm>
            <a:off x="1549545" y="1448098"/>
            <a:ext cx="4914515" cy="533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9976" tIns="49976" rIns="49976" bIns="49976" numCol="1" anchor="t" anchorCtr="0" compatLnSpc="1">
            <a:prstTxWarp prst="textNoShape">
              <a:avLst/>
            </a:prstTxWarp>
            <a:spAutoFit/>
          </a:bodyPr>
          <a:lstStyle>
            <a:lvl1pPr marL="181570" indent="-181570" algn="l" defTabSz="930176" rtl="0" eaLnBrk="0" fontAlgn="base" hangingPunct="0">
              <a:spcBef>
                <a:spcPct val="50000"/>
              </a:spcBef>
              <a:spcAft>
                <a:spcPct val="0"/>
              </a:spcAft>
              <a:buChar char="•"/>
              <a:defRPr sz="2625">
                <a:solidFill>
                  <a:schemeClr val="tx1"/>
                </a:solidFill>
                <a:latin typeface="+mn-lt"/>
                <a:ea typeface="+mn-ea"/>
                <a:cs typeface="+mn-cs"/>
              </a:defRPr>
            </a:lvl1pPr>
            <a:lvl2pPr marL="413742" indent="-116086" algn="l" defTabSz="930176" rtl="0" eaLnBrk="0" fontAlgn="base" hangingPunct="0">
              <a:spcBef>
                <a:spcPct val="20000"/>
              </a:spcBef>
              <a:spcAft>
                <a:spcPct val="0"/>
              </a:spcAft>
              <a:buChar char="-"/>
              <a:defRPr sz="2250">
                <a:solidFill>
                  <a:schemeClr val="tx1"/>
                </a:solidFill>
                <a:latin typeface="+mn-lt"/>
              </a:defRPr>
            </a:lvl2pPr>
            <a:lvl3pPr marL="645914" indent="-116086" algn="l" defTabSz="930176" rtl="0" eaLnBrk="0" fontAlgn="base" hangingPunct="0">
              <a:spcBef>
                <a:spcPct val="50000"/>
              </a:spcBef>
              <a:spcAft>
                <a:spcPct val="0"/>
              </a:spcAft>
              <a:buSzPct val="100000"/>
              <a:buFont typeface="Wingdings" panose="05000000000000000000" pitchFamily="2" charset="2"/>
              <a:buChar char="ž"/>
              <a:defRPr sz="1875">
                <a:solidFill>
                  <a:schemeClr val="tx1"/>
                </a:solidFill>
                <a:latin typeface="+mn-lt"/>
              </a:defRPr>
            </a:lvl3pPr>
            <a:lvl4pPr marL="879575" indent="-117575" algn="l" defTabSz="930176" rtl="0" eaLnBrk="0" fontAlgn="base" hangingPunct="0">
              <a:spcBef>
                <a:spcPct val="50000"/>
              </a:spcBef>
              <a:spcAft>
                <a:spcPct val="0"/>
              </a:spcAft>
              <a:buSzPct val="100000"/>
              <a:buFont typeface="Wingdings" panose="05000000000000000000" pitchFamily="2" charset="2"/>
              <a:buChar char=" "/>
              <a:defRPr sz="1688">
                <a:solidFill>
                  <a:schemeClr val="tx1"/>
                </a:solidFill>
                <a:latin typeface="+mn-lt"/>
              </a:defRPr>
            </a:lvl4pPr>
            <a:lvl5pPr marL="1111747" indent="-116086" algn="l" defTabSz="930176" rtl="0" eaLnBrk="0" fontAlgn="base" hangingPunct="0">
              <a:spcBef>
                <a:spcPct val="50000"/>
              </a:spcBef>
              <a:spcAft>
                <a:spcPct val="0"/>
              </a:spcAft>
              <a:buSzPct val="80000"/>
              <a:buFont typeface="Wingdings" panose="05000000000000000000" pitchFamily="2" charset="2"/>
              <a:buChar char=" "/>
              <a:defRPr sz="1688">
                <a:solidFill>
                  <a:schemeClr val="tx1"/>
                </a:solidFill>
                <a:latin typeface="+mn-lt"/>
              </a:defRPr>
            </a:lvl5pPr>
            <a:lvl6pPr marL="1540372" indent="-116086" algn="l" defTabSz="930176" rtl="0" eaLnBrk="0" fontAlgn="base" hangingPunct="0">
              <a:spcBef>
                <a:spcPct val="50000"/>
              </a:spcBef>
              <a:spcAft>
                <a:spcPct val="0"/>
              </a:spcAft>
              <a:buSzPct val="80000"/>
              <a:buFont typeface="Wingdings" pitchFamily="2" charset="2"/>
              <a:buChar char=" "/>
              <a:defRPr sz="1688">
                <a:solidFill>
                  <a:schemeClr val="tx1"/>
                </a:solidFill>
                <a:latin typeface="+mn-lt"/>
              </a:defRPr>
            </a:lvl6pPr>
            <a:lvl7pPr marL="1968997" indent="-116086" algn="l" defTabSz="930176" rtl="0" eaLnBrk="0" fontAlgn="base" hangingPunct="0">
              <a:spcBef>
                <a:spcPct val="50000"/>
              </a:spcBef>
              <a:spcAft>
                <a:spcPct val="0"/>
              </a:spcAft>
              <a:buSzPct val="80000"/>
              <a:buFont typeface="Wingdings" pitchFamily="2" charset="2"/>
              <a:buChar char=" "/>
              <a:defRPr sz="1688">
                <a:solidFill>
                  <a:schemeClr val="tx1"/>
                </a:solidFill>
                <a:latin typeface="+mn-lt"/>
              </a:defRPr>
            </a:lvl7pPr>
            <a:lvl8pPr marL="2397622" indent="-116086" algn="l" defTabSz="930176" rtl="0" eaLnBrk="0" fontAlgn="base" hangingPunct="0">
              <a:spcBef>
                <a:spcPct val="50000"/>
              </a:spcBef>
              <a:spcAft>
                <a:spcPct val="0"/>
              </a:spcAft>
              <a:buSzPct val="80000"/>
              <a:buFont typeface="Wingdings" pitchFamily="2" charset="2"/>
              <a:buChar char=" "/>
              <a:defRPr sz="1688">
                <a:solidFill>
                  <a:schemeClr val="tx1"/>
                </a:solidFill>
                <a:latin typeface="+mn-lt"/>
              </a:defRPr>
            </a:lvl8pPr>
            <a:lvl9pPr marL="2826247" indent="-116086" algn="l" defTabSz="930176" rtl="0" eaLnBrk="0" fontAlgn="base" hangingPunct="0">
              <a:spcBef>
                <a:spcPct val="50000"/>
              </a:spcBef>
              <a:spcAft>
                <a:spcPct val="0"/>
              </a:spcAft>
              <a:buSzPct val="80000"/>
              <a:buFont typeface="Wingdings" pitchFamily="2" charset="2"/>
              <a:buChar char=" "/>
              <a:defRPr sz="1688">
                <a:solidFill>
                  <a:schemeClr val="tx1"/>
                </a:solidFill>
                <a:latin typeface="+mn-lt"/>
              </a:defRPr>
            </a:lvl9pPr>
          </a:lstStyle>
          <a:p>
            <a:endParaRPr lang="en-US" sz="2813" b="1" kern="0" dirty="0">
              <a:effectLst>
                <a:outerShdw blurRad="38100" dist="38100" dir="2700000" algn="tl">
                  <a:srgbClr val="C0C0C0"/>
                </a:outerShdw>
              </a:effectLst>
              <a:latin typeface="+mj-lt"/>
              <a:ea typeface="+mj-ea"/>
              <a:cs typeface="+mj-cs"/>
            </a:endParaRP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4494" y="1020066"/>
            <a:ext cx="6088463" cy="4566347"/>
          </a:xfrm>
          <a:prstGeom prst="rect">
            <a:avLst/>
          </a:prstGeom>
        </p:spPr>
      </p:pic>
    </p:spTree>
    <p:extLst>
      <p:ext uri="{BB962C8B-B14F-4D97-AF65-F5344CB8AC3E}">
        <p14:creationId xmlns:p14="http://schemas.microsoft.com/office/powerpoint/2010/main" val="1723050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986" y="381001"/>
            <a:ext cx="10972030" cy="800219"/>
          </a:xfrm>
        </p:spPr>
        <p:txBody>
          <a:bodyPr/>
          <a:lstStyle/>
          <a:p>
            <a:r>
              <a:rPr lang="en-US" sz="2600" dirty="0"/>
              <a:t>FIFTH DISTRICT – NC SEACOAST AND CAPE FEAR RIVER APPROACHES</a:t>
            </a:r>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a:xfrm>
            <a:off x="6667501" y="1927434"/>
            <a:ext cx="4914515" cy="1901421"/>
          </a:xfrm>
        </p:spPr>
        <p:txBody>
          <a:bodyPr/>
          <a:lstStyle/>
          <a:p>
            <a:r>
              <a:rPr lang="en-US" sz="1800" dirty="0"/>
              <a:t>Published Notice on March 23, 2020, Docket number USCG-2020-0093</a:t>
            </a:r>
          </a:p>
          <a:p>
            <a:r>
              <a:rPr lang="en-US" sz="1800" dirty="0"/>
              <a:t>Comment period closed May 23, 2020</a:t>
            </a:r>
          </a:p>
          <a:p>
            <a:r>
              <a:rPr lang="en-US" sz="1800" dirty="0"/>
              <a:t>04 comments received from the public</a:t>
            </a:r>
          </a:p>
          <a:p>
            <a:r>
              <a:rPr lang="en-US" sz="1800" dirty="0"/>
              <a:t>Draft report estimated June 2021</a:t>
            </a:r>
          </a:p>
        </p:txBody>
      </p:sp>
      <p:pic>
        <p:nvPicPr>
          <p:cNvPr id="5" name="Content Placeholder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5774" y="1127334"/>
            <a:ext cx="5796617" cy="4479204"/>
          </a:xfrm>
          <a:prstGeom prst="rect">
            <a:avLst/>
          </a:prstGeom>
        </p:spPr>
      </p:pic>
    </p:spTree>
    <p:extLst>
      <p:ext uri="{BB962C8B-B14F-4D97-AF65-F5344CB8AC3E}">
        <p14:creationId xmlns:p14="http://schemas.microsoft.com/office/powerpoint/2010/main" val="2618422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986" y="381001"/>
            <a:ext cx="10972030" cy="865750"/>
          </a:xfrm>
        </p:spPr>
        <p:txBody>
          <a:bodyPr/>
          <a:lstStyle/>
          <a:p>
            <a:r>
              <a:rPr lang="en-US" dirty="0"/>
              <a:t>FIFTH DISTRICT – NJ SEACOAST AND DELAWARE BAY APPROACHES</a:t>
            </a:r>
          </a:p>
        </p:txBody>
      </p:sp>
      <p:sp>
        <p:nvSpPr>
          <p:cNvPr id="4" name="Content Placeholder 3"/>
          <p:cNvSpPr>
            <a:spLocks noGrp="1"/>
          </p:cNvSpPr>
          <p:nvPr>
            <p:ph sz="half" idx="2"/>
          </p:nvPr>
        </p:nvSpPr>
        <p:spPr>
          <a:xfrm>
            <a:off x="6735705" y="1472691"/>
            <a:ext cx="4914515" cy="3286416"/>
          </a:xfrm>
        </p:spPr>
        <p:txBody>
          <a:bodyPr/>
          <a:lstStyle/>
          <a:p>
            <a:r>
              <a:rPr lang="en-US" sz="1800" dirty="0"/>
              <a:t>Published Notice on May 5, 2020, Docket number USCG-2020-0172</a:t>
            </a:r>
          </a:p>
          <a:p>
            <a:r>
              <a:rPr lang="en-US" sz="1800" dirty="0"/>
              <a:t>Initial comment period closed July 6, 2020</a:t>
            </a:r>
          </a:p>
          <a:p>
            <a:r>
              <a:rPr lang="en-US" sz="1800" dirty="0"/>
              <a:t>18 comments received from the public</a:t>
            </a:r>
          </a:p>
          <a:p>
            <a:r>
              <a:rPr lang="en-US" sz="1800" dirty="0"/>
              <a:t>Public meetings scheduled Oct 29 and Nov 4 via virtual platform</a:t>
            </a:r>
          </a:p>
          <a:p>
            <a:r>
              <a:rPr lang="en-US" sz="1800" dirty="0"/>
              <a:t>Comment period re-opened until Nov 10, 2020</a:t>
            </a:r>
          </a:p>
          <a:p>
            <a:r>
              <a:rPr lang="en-US" sz="1800" dirty="0"/>
              <a:t>Draft report estimated March 2021</a:t>
            </a:r>
          </a:p>
        </p:txBody>
      </p:sp>
      <p:pic>
        <p:nvPicPr>
          <p:cNvPr id="6" name="Content Placeholder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986" y="847511"/>
            <a:ext cx="6125719" cy="4536777"/>
          </a:xfrm>
          <a:prstGeom prst="rect">
            <a:avLst/>
          </a:prstGeom>
        </p:spPr>
      </p:pic>
      <p:sp>
        <p:nvSpPr>
          <p:cNvPr id="7" name="Content Placeholder 6"/>
          <p:cNvSpPr>
            <a:spLocks noGrp="1"/>
          </p:cNvSpPr>
          <p:nvPr>
            <p:ph sz="half" idx="1"/>
          </p:nvPr>
        </p:nvSpPr>
        <p:spPr/>
        <p:txBody>
          <a:bodyPr/>
          <a:lstStyle/>
          <a:p>
            <a:endParaRPr lang="en-US"/>
          </a:p>
        </p:txBody>
      </p:sp>
    </p:spTree>
    <p:extLst>
      <p:ext uri="{BB962C8B-B14F-4D97-AF65-F5344CB8AC3E}">
        <p14:creationId xmlns:p14="http://schemas.microsoft.com/office/powerpoint/2010/main" val="3175216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sz="half" idx="1"/>
          </p:nvPr>
        </p:nvSpPr>
        <p:spPr>
          <a:xfrm>
            <a:off x="609987" y="1059255"/>
            <a:ext cx="10910454" cy="4409800"/>
          </a:xfrm>
        </p:spPr>
        <p:txBody>
          <a:bodyPr/>
          <a:lstStyle/>
          <a:p>
            <a:pPr marL="0" indent="0">
              <a:spcBef>
                <a:spcPts val="0"/>
              </a:spcBef>
              <a:buNone/>
            </a:pPr>
            <a:r>
              <a:rPr lang="en-US" sz="2000" dirty="0"/>
              <a:t>Headquarters </a:t>
            </a:r>
          </a:p>
          <a:p>
            <a:pPr marL="0" indent="0">
              <a:spcBef>
                <a:spcPts val="0"/>
              </a:spcBef>
              <a:buNone/>
            </a:pPr>
            <a:r>
              <a:rPr lang="en-US" sz="2000" dirty="0"/>
              <a:t>George </a:t>
            </a:r>
            <a:r>
              <a:rPr lang="en-US" sz="2000" dirty="0" err="1"/>
              <a:t>Detweiler</a:t>
            </a:r>
            <a:endParaRPr lang="en-US" sz="2000" dirty="0"/>
          </a:p>
          <a:p>
            <a:pPr marL="0" indent="0">
              <a:spcBef>
                <a:spcPts val="0"/>
              </a:spcBef>
              <a:buNone/>
            </a:pPr>
            <a:r>
              <a:rPr lang="en-US" sz="2000" dirty="0"/>
              <a:t>George.H.Detweiler@uscg.mil</a:t>
            </a:r>
          </a:p>
          <a:p>
            <a:pPr marL="0" indent="0">
              <a:spcBef>
                <a:spcPts val="0"/>
              </a:spcBef>
              <a:buNone/>
            </a:pPr>
            <a:r>
              <a:rPr lang="en-US" sz="2000" dirty="0"/>
              <a:t>202-372-1566</a:t>
            </a:r>
          </a:p>
          <a:p>
            <a:pPr marL="0" indent="0">
              <a:spcBef>
                <a:spcPts val="0"/>
              </a:spcBef>
              <a:buNone/>
            </a:pPr>
            <a:endParaRPr lang="en-US" sz="2000" dirty="0"/>
          </a:p>
          <a:p>
            <a:pPr marL="0" indent="0">
              <a:spcBef>
                <a:spcPts val="0"/>
              </a:spcBef>
              <a:buNone/>
            </a:pPr>
            <a:r>
              <a:rPr lang="en-US" sz="2000" dirty="0"/>
              <a:t>First District</a:t>
            </a:r>
          </a:p>
          <a:p>
            <a:pPr marL="0" indent="0">
              <a:spcBef>
                <a:spcPts val="0"/>
              </a:spcBef>
              <a:buNone/>
            </a:pPr>
            <a:r>
              <a:rPr lang="en-US" sz="2000" dirty="0"/>
              <a:t>Michele </a:t>
            </a:r>
            <a:r>
              <a:rPr lang="en-US" sz="2000" dirty="0" err="1"/>
              <a:t>DesAutels</a:t>
            </a:r>
            <a:endParaRPr lang="en-US" sz="2000" dirty="0"/>
          </a:p>
          <a:p>
            <a:pPr marL="0" indent="0">
              <a:spcBef>
                <a:spcPts val="0"/>
              </a:spcBef>
              <a:buNone/>
            </a:pPr>
            <a:r>
              <a:rPr lang="en-US" sz="2000" dirty="0"/>
              <a:t>Michele.E.DesAutels@uscg.mil</a:t>
            </a:r>
          </a:p>
          <a:p>
            <a:pPr marL="0" indent="0">
              <a:spcBef>
                <a:spcPts val="0"/>
              </a:spcBef>
              <a:buNone/>
            </a:pPr>
            <a:r>
              <a:rPr lang="en-US" sz="2000" dirty="0"/>
              <a:t>617-223-8068</a:t>
            </a:r>
          </a:p>
          <a:p>
            <a:pPr marL="0" indent="0">
              <a:spcBef>
                <a:spcPts val="0"/>
              </a:spcBef>
              <a:buNone/>
            </a:pPr>
            <a:endParaRPr lang="en-US" sz="2000" dirty="0"/>
          </a:p>
          <a:p>
            <a:pPr marL="0" indent="0">
              <a:spcBef>
                <a:spcPts val="0"/>
              </a:spcBef>
              <a:buNone/>
            </a:pPr>
            <a:r>
              <a:rPr lang="en-US" sz="2000" dirty="0"/>
              <a:t>Fifth District</a:t>
            </a:r>
          </a:p>
          <a:p>
            <a:pPr marL="0" indent="0">
              <a:spcBef>
                <a:spcPts val="0"/>
              </a:spcBef>
              <a:buNone/>
            </a:pPr>
            <a:r>
              <a:rPr lang="en-US" sz="2000" dirty="0"/>
              <a:t>CAPT Maureen </a:t>
            </a:r>
            <a:r>
              <a:rPr lang="en-US" sz="2000" dirty="0" err="1"/>
              <a:t>Kallgren</a:t>
            </a:r>
            <a:endParaRPr lang="en-US" sz="2000" dirty="0"/>
          </a:p>
          <a:p>
            <a:pPr marL="0" indent="0">
              <a:spcBef>
                <a:spcPts val="0"/>
              </a:spcBef>
              <a:buNone/>
            </a:pPr>
            <a:r>
              <a:rPr lang="en-US" sz="2000" dirty="0"/>
              <a:t>Maureen.R.Kallgren@uscg.mil </a:t>
            </a:r>
          </a:p>
          <a:p>
            <a:pPr marL="0" indent="0">
              <a:spcBef>
                <a:spcPts val="0"/>
              </a:spcBef>
              <a:buNone/>
            </a:pPr>
            <a:r>
              <a:rPr lang="en-US" sz="2000" dirty="0"/>
              <a:t>757-398-6250</a:t>
            </a:r>
          </a:p>
        </p:txBody>
      </p:sp>
      <p:sp>
        <p:nvSpPr>
          <p:cNvPr id="4" name="Content Placeholder 3"/>
          <p:cNvSpPr>
            <a:spLocks noGrp="1"/>
          </p:cNvSpPr>
          <p:nvPr>
            <p:ph sz="half" idx="2"/>
          </p:nvPr>
        </p:nvSpPr>
        <p:spPr/>
        <p:txBody>
          <a:bodyPr/>
          <a:lstStyle/>
          <a:p>
            <a:endParaRPr lang="en-US" dirty="0"/>
          </a:p>
        </p:txBody>
      </p:sp>
    </p:spTree>
    <p:extLst>
      <p:ext uri="{BB962C8B-B14F-4D97-AF65-F5344CB8AC3E}">
        <p14:creationId xmlns:p14="http://schemas.microsoft.com/office/powerpoint/2010/main" val="2034885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54"/>
        <p:cNvGrpSpPr/>
        <p:nvPr/>
      </p:nvGrpSpPr>
      <p:grpSpPr>
        <a:xfrm>
          <a:off x="0" y="0"/>
          <a:ext cx="0" cy="0"/>
          <a:chOff x="0" y="0"/>
          <a:chExt cx="0" cy="0"/>
        </a:xfrm>
      </p:grpSpPr>
      <p:pic>
        <p:nvPicPr>
          <p:cNvPr id="6" name="Picture 5">
            <a:extLst>
              <a:ext uri="{FF2B5EF4-FFF2-40B4-BE49-F238E27FC236}">
                <a16:creationId xmlns:a16="http://schemas.microsoft.com/office/drawing/2014/main" id="{892C7CC0-1329-4667-B341-12419CC29F1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6"/>
          <a:stretch/>
        </p:blipFill>
        <p:spPr>
          <a:xfrm>
            <a:off x="-2" y="0"/>
            <a:ext cx="12192002" cy="6858000"/>
          </a:xfrm>
          <a:prstGeom prst="rect">
            <a:avLst/>
          </a:prstGeom>
        </p:spPr>
      </p:pic>
      <p:sp>
        <p:nvSpPr>
          <p:cNvPr id="3" name="TextBox 2"/>
          <p:cNvSpPr txBox="1"/>
          <p:nvPr/>
        </p:nvSpPr>
        <p:spPr>
          <a:xfrm>
            <a:off x="338834" y="966466"/>
            <a:ext cx="11511279" cy="4701287"/>
          </a:xfrm>
          <a:prstGeom prst="rect">
            <a:avLst/>
          </a:prstGeom>
          <a:noFill/>
        </p:spPr>
        <p:txBody>
          <a:bodyPr wrap="square" numCol="2" rtlCol="0">
            <a:spAutoFit/>
          </a:bodyPr>
          <a:lstStyle/>
          <a:p>
            <a:pPr>
              <a:spcAft>
                <a:spcPts val="600"/>
              </a:spcAft>
            </a:pPr>
            <a:r>
              <a:rPr lang="en-US" sz="2400" b="1" dirty="0">
                <a:solidFill>
                  <a:srgbClr val="1D3261"/>
                </a:solidFill>
                <a:latin typeface="+mj-lt"/>
              </a:rPr>
              <a:t>Coast Guard</a:t>
            </a:r>
          </a:p>
          <a:p>
            <a:r>
              <a:rPr lang="en-US" sz="2400" dirty="0">
                <a:solidFill>
                  <a:srgbClr val="1D3261"/>
                </a:solidFill>
                <a:latin typeface="+mj-lt"/>
              </a:rPr>
              <a:t>George Detweiler </a:t>
            </a:r>
            <a:r>
              <a:rPr lang="en-US" sz="2400" dirty="0">
                <a:solidFill>
                  <a:srgbClr val="E46C0A"/>
                </a:solidFill>
                <a:latin typeface="+mj-lt"/>
              </a:rPr>
              <a:t>George.H.Detweiler@uscg.mil</a:t>
            </a:r>
          </a:p>
          <a:p>
            <a:r>
              <a:rPr lang="en-US" sz="2400" dirty="0">
                <a:solidFill>
                  <a:srgbClr val="1D3261"/>
                </a:solidFill>
                <a:latin typeface="+mj-lt"/>
              </a:rPr>
              <a:t>Michele DesAutels </a:t>
            </a:r>
            <a:r>
              <a:rPr lang="en-US" sz="2400" dirty="0">
                <a:solidFill>
                  <a:srgbClr val="E46C0A"/>
                </a:solidFill>
                <a:latin typeface="+mj-lt"/>
              </a:rPr>
              <a:t>Michele.E.DesAutels@uscg.mil</a:t>
            </a:r>
          </a:p>
          <a:p>
            <a:r>
              <a:rPr lang="en-US" sz="2400" dirty="0">
                <a:solidFill>
                  <a:srgbClr val="1D3261"/>
                </a:solidFill>
                <a:latin typeface="+mj-lt"/>
              </a:rPr>
              <a:t>Capt. Maureen Kallgren </a:t>
            </a:r>
            <a:r>
              <a:rPr lang="en-US" sz="2400" dirty="0">
                <a:solidFill>
                  <a:srgbClr val="E46C0A"/>
                </a:solidFill>
                <a:latin typeface="+mj-lt"/>
              </a:rPr>
              <a:t>Maureen.R.Kallgren@uscg.mil</a:t>
            </a:r>
          </a:p>
          <a:p>
            <a:pPr>
              <a:spcAft>
                <a:spcPts val="600"/>
              </a:spcAft>
            </a:pPr>
            <a:endParaRPr lang="en-US" sz="1050" dirty="0">
              <a:solidFill>
                <a:srgbClr val="1D3261"/>
              </a:solidFill>
              <a:latin typeface="+mj-lt"/>
            </a:endParaRPr>
          </a:p>
          <a:p>
            <a:pPr>
              <a:spcAft>
                <a:spcPts val="600"/>
              </a:spcAft>
            </a:pPr>
            <a:r>
              <a:rPr lang="en-US" sz="2400" b="1" dirty="0">
                <a:solidFill>
                  <a:srgbClr val="1D3261"/>
                </a:solidFill>
                <a:latin typeface="+mj-lt"/>
              </a:rPr>
              <a:t>Mid-Atlantic Ocean Data Portal</a:t>
            </a:r>
          </a:p>
          <a:p>
            <a:r>
              <a:rPr lang="en-US" sz="2400" dirty="0">
                <a:solidFill>
                  <a:srgbClr val="1D3261"/>
                </a:solidFill>
                <a:latin typeface="+mj-lt"/>
              </a:rPr>
              <a:t>Nick Napoli/Karl Vilacoba </a:t>
            </a:r>
            <a:r>
              <a:rPr lang="en-US" sz="2400" dirty="0">
                <a:solidFill>
                  <a:srgbClr val="E46C0A"/>
                </a:solidFill>
                <a:latin typeface="+mj-lt"/>
              </a:rPr>
              <a:t>portal@midatlanticocean.org</a:t>
            </a:r>
          </a:p>
          <a:p>
            <a:pPr>
              <a:spcAft>
                <a:spcPts val="600"/>
              </a:spcAft>
            </a:pPr>
            <a:endParaRPr lang="en-US" sz="2400" dirty="0">
              <a:solidFill>
                <a:srgbClr val="E46C0A"/>
              </a:solidFill>
              <a:latin typeface="+mj-lt"/>
            </a:endParaRPr>
          </a:p>
          <a:p>
            <a:pPr>
              <a:spcAft>
                <a:spcPts val="600"/>
              </a:spcAft>
            </a:pPr>
            <a:r>
              <a:rPr lang="en-US" sz="2400" b="1" dirty="0">
                <a:solidFill>
                  <a:srgbClr val="1D3261"/>
                </a:solidFill>
                <a:latin typeface="+mj-lt"/>
              </a:rPr>
              <a:t>Panelists</a:t>
            </a:r>
          </a:p>
          <a:p>
            <a:r>
              <a:rPr lang="en-US" sz="2400" dirty="0">
                <a:solidFill>
                  <a:srgbClr val="1D3261"/>
                </a:solidFill>
                <a:latin typeface="+mj-lt"/>
              </a:rPr>
              <a:t>Will </a:t>
            </a:r>
            <a:r>
              <a:rPr lang="en-US" sz="2400" dirty="0" err="1">
                <a:solidFill>
                  <a:srgbClr val="1D3261"/>
                </a:solidFill>
                <a:latin typeface="+mj-lt"/>
              </a:rPr>
              <a:t>Fediw</a:t>
            </a:r>
            <a:r>
              <a:rPr lang="en-US" sz="2400" dirty="0">
                <a:solidFill>
                  <a:srgbClr val="1D3261"/>
                </a:solidFill>
                <a:latin typeface="+mj-lt"/>
              </a:rPr>
              <a:t> </a:t>
            </a:r>
            <a:r>
              <a:rPr lang="en-US" sz="2400" dirty="0">
                <a:solidFill>
                  <a:srgbClr val="E46C0A"/>
                </a:solidFill>
                <a:latin typeface="+mj-lt"/>
              </a:rPr>
              <a:t>will@vamaritime.com</a:t>
            </a:r>
          </a:p>
          <a:p>
            <a:r>
              <a:rPr lang="en-US" sz="2400" dirty="0">
                <a:solidFill>
                  <a:srgbClr val="1D3261"/>
                </a:solidFill>
                <a:latin typeface="+mj-lt"/>
              </a:rPr>
              <a:t>Capt. Stuart Griffin </a:t>
            </a:r>
            <a:r>
              <a:rPr lang="en-US" sz="2400" dirty="0">
                <a:solidFill>
                  <a:srgbClr val="E46C0A"/>
                </a:solidFill>
                <a:latin typeface="+mj-lt"/>
              </a:rPr>
              <a:t>chairman@macdelriv.org</a:t>
            </a:r>
          </a:p>
          <a:p>
            <a:r>
              <a:rPr lang="en-US" sz="2400" dirty="0">
                <a:solidFill>
                  <a:srgbClr val="1D3261"/>
                </a:solidFill>
                <a:latin typeface="+mj-lt"/>
              </a:rPr>
              <a:t>Jeff </a:t>
            </a:r>
            <a:r>
              <a:rPr lang="en-US" sz="2400" dirty="0" err="1">
                <a:solidFill>
                  <a:srgbClr val="1D3261"/>
                </a:solidFill>
                <a:latin typeface="+mj-lt"/>
              </a:rPr>
              <a:t>Kaelin</a:t>
            </a:r>
            <a:r>
              <a:rPr lang="en-US" sz="2400" dirty="0">
                <a:solidFill>
                  <a:srgbClr val="1D3261"/>
                </a:solidFill>
                <a:latin typeface="+mj-lt"/>
              </a:rPr>
              <a:t> </a:t>
            </a:r>
            <a:r>
              <a:rPr lang="en-US" sz="2400" dirty="0">
                <a:solidFill>
                  <a:srgbClr val="E46C0A"/>
                </a:solidFill>
                <a:latin typeface="+mj-lt"/>
              </a:rPr>
              <a:t>jKaelin@lundsfish.com</a:t>
            </a:r>
          </a:p>
          <a:p>
            <a:r>
              <a:rPr lang="en-US" sz="2400" dirty="0">
                <a:solidFill>
                  <a:srgbClr val="1D3261"/>
                </a:solidFill>
                <a:latin typeface="+mj-lt"/>
              </a:rPr>
              <a:t>Tom Vinson </a:t>
            </a:r>
            <a:r>
              <a:rPr lang="en-US" sz="2400" dirty="0">
                <a:solidFill>
                  <a:srgbClr val="E46C0A"/>
                </a:solidFill>
                <a:latin typeface="+mj-lt"/>
              </a:rPr>
              <a:t>TVinson@awea.org</a:t>
            </a:r>
          </a:p>
          <a:p>
            <a:r>
              <a:rPr lang="en-US" sz="2400" dirty="0">
                <a:solidFill>
                  <a:srgbClr val="1D3261"/>
                </a:solidFill>
                <a:latin typeface="+mj-lt"/>
              </a:rPr>
              <a:t>Tony MacDonald </a:t>
            </a:r>
            <a:r>
              <a:rPr lang="en-US" sz="2400" dirty="0">
                <a:solidFill>
                  <a:srgbClr val="E46C0A"/>
                </a:solidFill>
                <a:latin typeface="+mj-lt"/>
              </a:rPr>
              <a:t>amacdona@monmouth.edu</a:t>
            </a:r>
          </a:p>
          <a:p>
            <a:pPr marL="0" marR="0" lvl="0" indent="0" algn="l" defTabSz="914400" rtl="0" eaLnBrk="1" fontAlgn="auto" latinLnBrk="0" hangingPunct="1">
              <a:lnSpc>
                <a:spcPct val="100000"/>
              </a:lnSpc>
              <a:spcBef>
                <a:spcPts val="0"/>
              </a:spcBef>
              <a:spcAft>
                <a:spcPts val="600"/>
              </a:spcAft>
              <a:buClr>
                <a:srgbClr val="000000"/>
              </a:buClr>
              <a:buSzTx/>
              <a:buFont typeface="Arial"/>
              <a:buNone/>
              <a:tabLst/>
              <a:defRPr/>
            </a:pPr>
            <a:endParaRPr kumimoji="0" lang="en-US" sz="1050" b="0" i="0" u="none" strike="noStrike" kern="0" cap="none" spc="0" normalizeH="0" baseline="0" noProof="0" dirty="0">
              <a:ln>
                <a:noFill/>
              </a:ln>
              <a:solidFill>
                <a:srgbClr val="1D3261"/>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2400" b="1" i="0" u="none" strike="noStrike" kern="0" cap="none" spc="0" normalizeH="0" baseline="0" noProof="0" dirty="0">
                <a:ln>
                  <a:noFill/>
                </a:ln>
                <a:solidFill>
                  <a:srgbClr val="1D3261"/>
                </a:solidFill>
                <a:effectLst/>
                <a:uLnTx/>
                <a:uFillTx/>
                <a:latin typeface="Arial"/>
                <a:cs typeface="Arial"/>
                <a:sym typeface="Arial"/>
              </a:rPr>
              <a:t>MACO</a:t>
            </a:r>
          </a:p>
          <a:p>
            <a:pPr marL="0" marR="0" lvl="0" indent="0"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2400" b="0" i="0" u="none" strike="noStrike" kern="0" cap="none" spc="0" normalizeH="0" baseline="0" noProof="0" dirty="0">
                <a:ln>
                  <a:noFill/>
                </a:ln>
                <a:solidFill>
                  <a:srgbClr val="1D3261"/>
                </a:solidFill>
                <a:effectLst/>
                <a:uLnTx/>
                <a:uFillTx/>
                <a:latin typeface="Arial"/>
                <a:cs typeface="Arial"/>
                <a:sym typeface="Arial"/>
              </a:rPr>
              <a:t>Kevin Hassell </a:t>
            </a:r>
            <a:r>
              <a:rPr kumimoji="0" lang="en-US" sz="2400" b="0" i="0" u="none" strike="noStrike" kern="0" cap="none" spc="0" normalizeH="0" baseline="0" noProof="0" dirty="0">
                <a:ln>
                  <a:noFill/>
                </a:ln>
                <a:solidFill>
                  <a:srgbClr val="E46C0A"/>
                </a:solidFill>
                <a:effectLst/>
                <a:uLnTx/>
                <a:uFillTx/>
                <a:latin typeface="Arial"/>
                <a:cs typeface="Arial"/>
                <a:sym typeface="Arial"/>
              </a:rPr>
              <a:t>info@midatlanticocean.org</a:t>
            </a:r>
          </a:p>
        </p:txBody>
      </p:sp>
      <p:sp>
        <p:nvSpPr>
          <p:cNvPr id="13" name="TextBox 12">
            <a:extLst>
              <a:ext uri="{FF2B5EF4-FFF2-40B4-BE49-F238E27FC236}">
                <a16:creationId xmlns:a16="http://schemas.microsoft.com/office/drawing/2014/main" id="{4FEB35C7-35EF-43AC-BE2F-61434C2AF229}"/>
              </a:ext>
            </a:extLst>
          </p:cNvPr>
          <p:cNvSpPr txBox="1"/>
          <p:nvPr/>
        </p:nvSpPr>
        <p:spPr>
          <a:xfrm>
            <a:off x="1872671" y="134966"/>
            <a:ext cx="8443607" cy="646331"/>
          </a:xfrm>
          <a:prstGeom prst="rect">
            <a:avLst/>
          </a:prstGeom>
          <a:noFill/>
        </p:spPr>
        <p:txBody>
          <a:bodyPr wrap="square" rtlCol="0">
            <a:spAutoFit/>
          </a:bodyPr>
          <a:lstStyle/>
          <a:p>
            <a:pPr algn="ctr"/>
            <a:r>
              <a:rPr lang="en-US" sz="3600">
                <a:solidFill>
                  <a:srgbClr val="1D3261"/>
                </a:solidFill>
                <a:latin typeface="Georgia" panose="02040502050405020303" pitchFamily="18" charset="0"/>
              </a:rPr>
              <a:t>Thanks to Today’s Speakers</a:t>
            </a:r>
            <a:endParaRPr lang="en-US" sz="3600" dirty="0">
              <a:solidFill>
                <a:srgbClr val="1D3261"/>
              </a:solidFill>
              <a:latin typeface="Georgia" panose="02040502050405020303" pitchFamily="18" charset="0"/>
            </a:endParaRPr>
          </a:p>
        </p:txBody>
      </p:sp>
    </p:spTree>
    <p:extLst>
      <p:ext uri="{BB962C8B-B14F-4D97-AF65-F5344CB8AC3E}">
        <p14:creationId xmlns:p14="http://schemas.microsoft.com/office/powerpoint/2010/main" val="2708115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4"/>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92C7CC0-1329-4667-B341-12419CC29F1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23488" y="10"/>
            <a:ext cx="8668512" cy="6857990"/>
          </a:xfrm>
          <a:prstGeom prst="rect">
            <a:avLst/>
          </a:prstGeom>
        </p:spPr>
      </p:pic>
      <p:sp>
        <p:nvSpPr>
          <p:cNvPr id="20" name="Rectangle 19">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6512908C-5779-4707-ABF6-C7D9A9052D14}"/>
              </a:ext>
            </a:extLst>
          </p:cNvPr>
          <p:cNvSpPr/>
          <p:nvPr/>
        </p:nvSpPr>
        <p:spPr>
          <a:xfrm>
            <a:off x="0" y="0"/>
            <a:ext cx="3729228" cy="2676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393F1F71-D5FD-469C-BCC7-9A4CCB0D95D5}"/>
              </a:ext>
            </a:extLst>
          </p:cNvPr>
          <p:cNvSpPr txBox="1"/>
          <p:nvPr/>
        </p:nvSpPr>
        <p:spPr>
          <a:xfrm>
            <a:off x="218662" y="341056"/>
            <a:ext cx="5367130" cy="646331"/>
          </a:xfrm>
          <a:prstGeom prst="rect">
            <a:avLst/>
          </a:prstGeom>
          <a:noFill/>
        </p:spPr>
        <p:txBody>
          <a:bodyPr wrap="square" rtlCol="0">
            <a:spAutoFit/>
          </a:bodyPr>
          <a:lstStyle/>
          <a:p>
            <a:pPr algn="ctr"/>
            <a:r>
              <a:rPr lang="en-US" sz="3600" dirty="0">
                <a:solidFill>
                  <a:srgbClr val="1D3261"/>
                </a:solidFill>
                <a:latin typeface="Georgia" panose="02040502050405020303" pitchFamily="18" charset="0"/>
              </a:rPr>
              <a:t>Welcome to the Webinar</a:t>
            </a:r>
          </a:p>
        </p:txBody>
      </p:sp>
      <p:sp>
        <p:nvSpPr>
          <p:cNvPr id="5" name="TextBox 4">
            <a:extLst>
              <a:ext uri="{FF2B5EF4-FFF2-40B4-BE49-F238E27FC236}">
                <a16:creationId xmlns:a16="http://schemas.microsoft.com/office/drawing/2014/main" id="{822EA1D2-838C-4AF9-8294-0AD476C996C0}"/>
              </a:ext>
            </a:extLst>
          </p:cNvPr>
          <p:cNvSpPr txBox="1"/>
          <p:nvPr/>
        </p:nvSpPr>
        <p:spPr>
          <a:xfrm>
            <a:off x="218662" y="2049447"/>
            <a:ext cx="5367130" cy="4616648"/>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400" dirty="0">
                <a:solidFill>
                  <a:srgbClr val="1D3261"/>
                </a:solidFill>
              </a:rPr>
              <a:t>Audience audio/cameras are disabled by default.</a:t>
            </a:r>
          </a:p>
          <a:p>
            <a:pPr marL="285750" indent="-285750">
              <a:spcAft>
                <a:spcPts val="1200"/>
              </a:spcAft>
              <a:buFont typeface="Arial" panose="020B0604020202020204" pitchFamily="34" charset="0"/>
              <a:buChar char="•"/>
            </a:pPr>
            <a:r>
              <a:rPr lang="en-US" sz="2400" dirty="0">
                <a:solidFill>
                  <a:srgbClr val="1D3261"/>
                </a:solidFill>
              </a:rPr>
              <a:t>Questions may be submitted at any time in the </a:t>
            </a:r>
            <a:r>
              <a:rPr lang="en-US" sz="2400" dirty="0">
                <a:solidFill>
                  <a:srgbClr val="E46C0A"/>
                </a:solidFill>
              </a:rPr>
              <a:t>Questions</a:t>
            </a:r>
            <a:r>
              <a:rPr lang="en-US" sz="2400" dirty="0">
                <a:solidFill>
                  <a:srgbClr val="1D3261"/>
                </a:solidFill>
              </a:rPr>
              <a:t> box. They will be read aloud and answered during Q&amp;A session following the presentations and panel.</a:t>
            </a:r>
          </a:p>
          <a:p>
            <a:pPr marL="285750" indent="-285750">
              <a:spcAft>
                <a:spcPts val="1200"/>
              </a:spcAft>
              <a:buFont typeface="Arial" panose="020B0604020202020204" pitchFamily="34" charset="0"/>
              <a:buChar char="•"/>
            </a:pPr>
            <a:r>
              <a:rPr lang="en-US" sz="2400" dirty="0">
                <a:solidFill>
                  <a:srgbClr val="1D3261"/>
                </a:solidFill>
              </a:rPr>
              <a:t>Speaker emails will be shared at end of webinar.</a:t>
            </a:r>
          </a:p>
          <a:p>
            <a:pPr marL="285750" indent="-285750">
              <a:spcAft>
                <a:spcPts val="1200"/>
              </a:spcAft>
              <a:buFont typeface="Arial" panose="020B0604020202020204" pitchFamily="34" charset="0"/>
              <a:buChar char="•"/>
            </a:pPr>
            <a:r>
              <a:rPr lang="en-US" sz="2400" dirty="0">
                <a:solidFill>
                  <a:srgbClr val="1D3261"/>
                </a:solidFill>
              </a:rPr>
              <a:t>Webinar recording and slides will be posted at </a:t>
            </a:r>
            <a:r>
              <a:rPr lang="en-US" sz="2400" dirty="0">
                <a:solidFill>
                  <a:srgbClr val="E46C0A"/>
                </a:solidFill>
              </a:rPr>
              <a:t>midatlanticocean.org</a:t>
            </a:r>
            <a:endParaRPr lang="en-US" sz="2000" dirty="0">
              <a:solidFill>
                <a:srgbClr val="1D3261"/>
              </a:solidFill>
            </a:endParaRPr>
          </a:p>
        </p:txBody>
      </p:sp>
      <p:cxnSp>
        <p:nvCxnSpPr>
          <p:cNvPr id="8" name="Straight Connector 7">
            <a:extLst>
              <a:ext uri="{FF2B5EF4-FFF2-40B4-BE49-F238E27FC236}">
                <a16:creationId xmlns:a16="http://schemas.microsoft.com/office/drawing/2014/main" id="{52503B2D-C2AC-4367-A027-CB85AA2D1DC8}"/>
              </a:ext>
            </a:extLst>
          </p:cNvPr>
          <p:cNvCxnSpPr/>
          <p:nvPr/>
        </p:nvCxnSpPr>
        <p:spPr>
          <a:xfrm>
            <a:off x="1759227" y="1897985"/>
            <a:ext cx="2286000" cy="0"/>
          </a:xfrm>
          <a:prstGeom prst="line">
            <a:avLst/>
          </a:prstGeom>
          <a:ln w="38100">
            <a:solidFill>
              <a:srgbClr val="E46C0A"/>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D5449FD-2496-4CBF-80D3-F977F58B2EF1}"/>
              </a:ext>
            </a:extLst>
          </p:cNvPr>
          <p:cNvSpPr txBox="1"/>
          <p:nvPr/>
        </p:nvSpPr>
        <p:spPr>
          <a:xfrm>
            <a:off x="218662" y="1058254"/>
            <a:ext cx="5367130" cy="646331"/>
          </a:xfrm>
          <a:prstGeom prst="rect">
            <a:avLst/>
          </a:prstGeom>
          <a:noFill/>
        </p:spPr>
        <p:txBody>
          <a:bodyPr wrap="square" rtlCol="0">
            <a:spAutoFit/>
          </a:bodyPr>
          <a:lstStyle/>
          <a:p>
            <a:pPr algn="ctr"/>
            <a:r>
              <a:rPr lang="en-US" b="1">
                <a:solidFill>
                  <a:srgbClr val="1D3261"/>
                </a:solidFill>
              </a:rPr>
              <a:t>Kevin Hassell</a:t>
            </a:r>
            <a:r>
              <a:rPr lang="en-US">
                <a:solidFill>
                  <a:srgbClr val="1D3261"/>
                </a:solidFill>
              </a:rPr>
              <a:t>, </a:t>
            </a:r>
            <a:r>
              <a:rPr lang="en-US" dirty="0">
                <a:solidFill>
                  <a:srgbClr val="1D3261"/>
                </a:solidFill>
              </a:rPr>
              <a:t>Chair,</a:t>
            </a:r>
          </a:p>
          <a:p>
            <a:pPr algn="ctr"/>
            <a:r>
              <a:rPr lang="en-US" dirty="0">
                <a:solidFill>
                  <a:srgbClr val="1D3261"/>
                </a:solidFill>
              </a:rPr>
              <a:t>Mid-Atlantic Committee on the Ocean</a:t>
            </a:r>
          </a:p>
        </p:txBody>
      </p:sp>
    </p:spTree>
    <p:extLst>
      <p:ext uri="{BB962C8B-B14F-4D97-AF65-F5344CB8AC3E}">
        <p14:creationId xmlns:p14="http://schemas.microsoft.com/office/powerpoint/2010/main" val="11643077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81125" y="3005417"/>
            <a:ext cx="9358312" cy="1716755"/>
          </a:xfrm>
          <a:ln>
            <a:miter lim="800000"/>
            <a:headEnd/>
            <a:tailEnd/>
          </a:ln>
        </p:spPr>
        <p:txBody>
          <a:bodyPr/>
          <a:lstStyle/>
          <a:p>
            <a:pPr>
              <a:spcBef>
                <a:spcPts val="0"/>
              </a:spcBef>
              <a:defRPr/>
            </a:pPr>
            <a:r>
              <a:rPr lang="en-US" sz="2625" b="1" dirty="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cs typeface="Arial" charset="0"/>
              </a:rPr>
              <a:t>MID-ATLANTIC PORT ACCESS AND NAVIGATION SAFETY STUDIES PRESENTATION</a:t>
            </a:r>
          </a:p>
          <a:p>
            <a:pPr>
              <a:spcBef>
                <a:spcPts val="0"/>
              </a:spcBef>
              <a:defRPr/>
            </a:pPr>
            <a:r>
              <a:rPr lang="en-US" sz="2625" b="1" dirty="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cs typeface="Arial" charset="0"/>
              </a:rPr>
              <a:t>FOR THE</a:t>
            </a:r>
          </a:p>
          <a:p>
            <a:pPr>
              <a:spcBef>
                <a:spcPts val="0"/>
              </a:spcBef>
              <a:defRPr/>
            </a:pPr>
            <a:r>
              <a:rPr lang="en-US" sz="2625" b="1" dirty="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cs typeface="Arial" charset="0"/>
              </a:rPr>
              <a:t>MID-ATLANTIC COMMITTEE ON THE OCEAN (MACO)</a:t>
            </a:r>
          </a:p>
        </p:txBody>
      </p:sp>
      <p:sp>
        <p:nvSpPr>
          <p:cNvPr id="5" name="Rectangle 2"/>
          <p:cNvSpPr>
            <a:spLocks noGrp="1" noChangeArrowheads="1"/>
          </p:cNvSpPr>
          <p:nvPr>
            <p:ph type="ctrTitle"/>
          </p:nvPr>
        </p:nvSpPr>
        <p:spPr>
          <a:xfrm>
            <a:off x="3303985" y="336176"/>
            <a:ext cx="5584031" cy="591671"/>
          </a:xfrm>
        </p:spPr>
        <p:txBody>
          <a:bodyPr/>
          <a:lstStyle/>
          <a:p>
            <a:pPr algn="ctr">
              <a:defRPr/>
            </a:pPr>
            <a:r>
              <a:rPr lang="en-US" sz="3375" dirty="0">
                <a:solidFill>
                  <a:srgbClr val="002060"/>
                </a:solidFill>
                <a:latin typeface="Gill Sans MT" pitchFamily="34" charset="0"/>
              </a:rPr>
              <a:t>United States Coast Guard</a:t>
            </a:r>
            <a:br>
              <a:rPr lang="en-US" sz="3375" dirty="0">
                <a:solidFill>
                  <a:srgbClr val="3333CC"/>
                </a:solidFill>
                <a:latin typeface="Gill Sans MT" pitchFamily="34" charset="0"/>
              </a:rPr>
            </a:br>
            <a:endParaRPr lang="en-US" sz="2625" dirty="0">
              <a:solidFill>
                <a:srgbClr val="002060"/>
              </a:solidFill>
              <a:latin typeface="Gill Sans MT" pitchFamily="34" charset="0"/>
            </a:endParaRPr>
          </a:p>
        </p:txBody>
      </p:sp>
      <p:pic>
        <p:nvPicPr>
          <p:cNvPr id="4100"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94386" y="938631"/>
            <a:ext cx="1931789"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101" name="Text Box 6"/>
          <p:cNvSpPr txBox="1">
            <a:spLocks noChangeArrowheads="1"/>
          </p:cNvSpPr>
          <p:nvPr/>
        </p:nvSpPr>
        <p:spPr bwMode="auto">
          <a:xfrm>
            <a:off x="2095500" y="4873575"/>
            <a:ext cx="7886403" cy="865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sq">
                <a:solidFill>
                  <a:srgbClr val="000000"/>
                </a:solidFill>
                <a:miter lim="800000"/>
                <a:headEnd/>
                <a:tailEnd/>
              </a14:hiddenLine>
            </a:ext>
          </a:extLst>
        </p:spPr>
        <p:txBody>
          <a:bodyPr lIns="85694" tIns="42848" rIns="85694" bIns="42848" anchor="ctr">
            <a:spAutoFit/>
          </a:bodyPr>
          <a:lstStyle>
            <a:lvl1pPr defTabSz="912813">
              <a:spcBef>
                <a:spcPct val="50000"/>
              </a:spcBef>
              <a:buChar char="•"/>
              <a:defRPr sz="1700">
                <a:solidFill>
                  <a:schemeClr val="tx1"/>
                </a:solidFill>
                <a:latin typeface="Tahoma" panose="020B0604030504040204" pitchFamily="34" charset="0"/>
              </a:defRPr>
            </a:lvl1pPr>
            <a:lvl2pPr marL="742950" indent="-285750" defTabSz="912813">
              <a:spcBef>
                <a:spcPct val="20000"/>
              </a:spcBef>
              <a:buChar char="-"/>
              <a:defRPr sz="1700">
                <a:solidFill>
                  <a:schemeClr val="tx1"/>
                </a:solidFill>
                <a:latin typeface="Tahoma" panose="020B0604030504040204" pitchFamily="34" charset="0"/>
              </a:defRPr>
            </a:lvl2pPr>
            <a:lvl3pPr marL="1143000" indent="-228600" defTabSz="912813">
              <a:spcBef>
                <a:spcPct val="50000"/>
              </a:spcBef>
              <a:buSzPct val="100000"/>
              <a:buFont typeface="Wingdings" panose="05000000000000000000" pitchFamily="2" charset="2"/>
              <a:buChar char="ž"/>
              <a:defRPr sz="1700">
                <a:solidFill>
                  <a:schemeClr val="tx1"/>
                </a:solidFill>
                <a:latin typeface="Tahoma" panose="020B0604030504040204" pitchFamily="34" charset="0"/>
              </a:defRPr>
            </a:lvl3pPr>
            <a:lvl4pPr marL="1600200" indent="-228600" defTabSz="912813">
              <a:spcBef>
                <a:spcPct val="50000"/>
              </a:spcBef>
              <a:buSzPct val="100000"/>
              <a:buFont typeface="Wingdings" panose="05000000000000000000" pitchFamily="2" charset="2"/>
              <a:buChar char=" "/>
              <a:defRPr sz="1700">
                <a:solidFill>
                  <a:schemeClr val="tx1"/>
                </a:solidFill>
                <a:latin typeface="Tahoma" panose="020B0604030504040204" pitchFamily="34" charset="0"/>
              </a:defRPr>
            </a:lvl4pPr>
            <a:lvl5pPr marL="2057400" indent="-228600" defTabSz="912813">
              <a:spcBef>
                <a:spcPct val="50000"/>
              </a:spcBef>
              <a:buSzPct val="80000"/>
              <a:buFont typeface="Wingdings" panose="05000000000000000000" pitchFamily="2" charset="2"/>
              <a:buChar char=" "/>
              <a:defRPr sz="1700">
                <a:solidFill>
                  <a:schemeClr val="tx1"/>
                </a:solidFill>
                <a:latin typeface="Tahoma" panose="020B0604030504040204" pitchFamily="34" charset="0"/>
              </a:defRPr>
            </a:lvl5pPr>
            <a:lvl6pPr marL="2514600" indent="-228600" defTabSz="912813" eaLnBrk="0" fontAlgn="base" hangingPunct="0">
              <a:spcBef>
                <a:spcPct val="50000"/>
              </a:spcBef>
              <a:spcAft>
                <a:spcPct val="0"/>
              </a:spcAft>
              <a:buSzPct val="80000"/>
              <a:buFont typeface="Wingdings" panose="05000000000000000000" pitchFamily="2" charset="2"/>
              <a:buChar char=" "/>
              <a:defRPr sz="1700">
                <a:solidFill>
                  <a:schemeClr val="tx1"/>
                </a:solidFill>
                <a:latin typeface="Tahoma" panose="020B0604030504040204" pitchFamily="34" charset="0"/>
              </a:defRPr>
            </a:lvl6pPr>
            <a:lvl7pPr marL="2971800" indent="-228600" defTabSz="912813" eaLnBrk="0" fontAlgn="base" hangingPunct="0">
              <a:spcBef>
                <a:spcPct val="50000"/>
              </a:spcBef>
              <a:spcAft>
                <a:spcPct val="0"/>
              </a:spcAft>
              <a:buSzPct val="80000"/>
              <a:buFont typeface="Wingdings" panose="05000000000000000000" pitchFamily="2" charset="2"/>
              <a:buChar char=" "/>
              <a:defRPr sz="1700">
                <a:solidFill>
                  <a:schemeClr val="tx1"/>
                </a:solidFill>
                <a:latin typeface="Tahoma" panose="020B0604030504040204" pitchFamily="34" charset="0"/>
              </a:defRPr>
            </a:lvl7pPr>
            <a:lvl8pPr marL="3429000" indent="-228600" defTabSz="912813" eaLnBrk="0" fontAlgn="base" hangingPunct="0">
              <a:spcBef>
                <a:spcPct val="50000"/>
              </a:spcBef>
              <a:spcAft>
                <a:spcPct val="0"/>
              </a:spcAft>
              <a:buSzPct val="80000"/>
              <a:buFont typeface="Wingdings" panose="05000000000000000000" pitchFamily="2" charset="2"/>
              <a:buChar char=" "/>
              <a:defRPr sz="1700">
                <a:solidFill>
                  <a:schemeClr val="tx1"/>
                </a:solidFill>
                <a:latin typeface="Tahoma" panose="020B0604030504040204" pitchFamily="34" charset="0"/>
              </a:defRPr>
            </a:lvl8pPr>
            <a:lvl9pPr marL="3886200" indent="-228600" defTabSz="912813" eaLnBrk="0" fontAlgn="base" hangingPunct="0">
              <a:spcBef>
                <a:spcPct val="50000"/>
              </a:spcBef>
              <a:spcAft>
                <a:spcPct val="0"/>
              </a:spcAft>
              <a:buSzPct val="80000"/>
              <a:buFont typeface="Wingdings" panose="05000000000000000000" pitchFamily="2" charset="2"/>
              <a:buChar char=" "/>
              <a:defRPr sz="1700">
                <a:solidFill>
                  <a:schemeClr val="tx1"/>
                </a:solidFill>
                <a:latin typeface="Tahoma" panose="020B0604030504040204" pitchFamily="34" charset="0"/>
              </a:defRPr>
            </a:lvl9pPr>
          </a:lstStyle>
          <a:p>
            <a:pPr algn="ctr" defTabSz="855762" fontAlgn="base">
              <a:spcBef>
                <a:spcPct val="0"/>
              </a:spcBef>
              <a:spcAft>
                <a:spcPct val="0"/>
              </a:spcAft>
              <a:buNone/>
            </a:pPr>
            <a:r>
              <a:rPr kumimoji="1" lang="en-US" altLang="en-US" sz="1688" b="1" dirty="0">
                <a:solidFill>
                  <a:srgbClr val="5F5F5F"/>
                </a:solidFill>
                <a:latin typeface="Gill Sans MT" panose="020B0502020104020203" pitchFamily="34" charset="0"/>
                <a:cs typeface="Arial" panose="020B0604020202020204" pitchFamily="34" charset="0"/>
              </a:rPr>
              <a:t>Mr. George </a:t>
            </a:r>
            <a:r>
              <a:rPr kumimoji="1" lang="en-US" altLang="en-US" sz="1688" b="1" dirty="0" err="1">
                <a:solidFill>
                  <a:srgbClr val="5F5F5F"/>
                </a:solidFill>
                <a:latin typeface="Gill Sans MT" panose="020B0502020104020203" pitchFamily="34" charset="0"/>
                <a:cs typeface="Arial" panose="020B0604020202020204" pitchFamily="34" charset="0"/>
              </a:rPr>
              <a:t>Detweiler</a:t>
            </a:r>
            <a:r>
              <a:rPr kumimoji="1" lang="en-US" altLang="en-US" sz="1688" b="1" dirty="0">
                <a:solidFill>
                  <a:srgbClr val="5F5F5F"/>
                </a:solidFill>
                <a:latin typeface="Gill Sans MT" panose="020B0502020104020203" pitchFamily="34" charset="0"/>
                <a:cs typeface="Arial" panose="020B0604020202020204" pitchFamily="34" charset="0"/>
              </a:rPr>
              <a:t>, Coast Guard Headquarters, Washington, DC</a:t>
            </a:r>
          </a:p>
          <a:p>
            <a:pPr algn="ctr" defTabSz="855762" fontAlgn="base">
              <a:spcBef>
                <a:spcPct val="0"/>
              </a:spcBef>
              <a:spcAft>
                <a:spcPct val="0"/>
              </a:spcAft>
              <a:buNone/>
            </a:pPr>
            <a:r>
              <a:rPr kumimoji="1" lang="en-US" altLang="en-US" sz="1688" b="1" dirty="0">
                <a:solidFill>
                  <a:srgbClr val="5F5F5F"/>
                </a:solidFill>
                <a:latin typeface="Gill Sans MT" panose="020B0502020104020203" pitchFamily="34" charset="0"/>
                <a:cs typeface="Arial" panose="020B0604020202020204" pitchFamily="34" charset="0"/>
              </a:rPr>
              <a:t>Ms. Michele </a:t>
            </a:r>
            <a:r>
              <a:rPr kumimoji="1" lang="en-US" altLang="en-US" sz="1688" b="1" dirty="0" err="1">
                <a:solidFill>
                  <a:srgbClr val="5F5F5F"/>
                </a:solidFill>
                <a:latin typeface="Gill Sans MT" panose="020B0502020104020203" pitchFamily="34" charset="0"/>
                <a:cs typeface="Arial" panose="020B0604020202020204" pitchFamily="34" charset="0"/>
              </a:rPr>
              <a:t>DesAutels</a:t>
            </a:r>
            <a:r>
              <a:rPr kumimoji="1" lang="en-US" altLang="en-US" sz="1688" b="1" dirty="0">
                <a:solidFill>
                  <a:srgbClr val="5F5F5F"/>
                </a:solidFill>
                <a:latin typeface="Gill Sans MT" panose="020B0502020104020203" pitchFamily="34" charset="0"/>
                <a:cs typeface="Arial" panose="020B0604020202020204" pitchFamily="34" charset="0"/>
              </a:rPr>
              <a:t>, First Coast Guard District, Boston, MA</a:t>
            </a:r>
          </a:p>
          <a:p>
            <a:pPr algn="ctr" defTabSz="855762" fontAlgn="base">
              <a:spcBef>
                <a:spcPct val="0"/>
              </a:spcBef>
              <a:spcAft>
                <a:spcPct val="0"/>
              </a:spcAft>
              <a:buNone/>
            </a:pPr>
            <a:r>
              <a:rPr kumimoji="1" lang="en-US" altLang="en-US" sz="1688" b="1" dirty="0">
                <a:solidFill>
                  <a:srgbClr val="5F5F5F"/>
                </a:solidFill>
                <a:latin typeface="Gill Sans MT" panose="020B0502020104020203" pitchFamily="34" charset="0"/>
                <a:cs typeface="Arial" panose="020B0604020202020204" pitchFamily="34" charset="0"/>
              </a:rPr>
              <a:t>CAPT Maureen </a:t>
            </a:r>
            <a:r>
              <a:rPr kumimoji="1" lang="en-US" altLang="en-US" sz="1688" b="1" dirty="0" err="1">
                <a:solidFill>
                  <a:srgbClr val="5F5F5F"/>
                </a:solidFill>
                <a:latin typeface="Gill Sans MT" panose="020B0502020104020203" pitchFamily="34" charset="0"/>
                <a:cs typeface="Arial" panose="020B0604020202020204" pitchFamily="34" charset="0"/>
              </a:rPr>
              <a:t>Kallgren</a:t>
            </a:r>
            <a:r>
              <a:rPr kumimoji="1" lang="en-US" altLang="en-US" sz="1688" b="1" dirty="0">
                <a:solidFill>
                  <a:srgbClr val="5F5F5F"/>
                </a:solidFill>
                <a:latin typeface="Gill Sans MT" panose="020B0502020104020203" pitchFamily="34" charset="0"/>
                <a:cs typeface="Arial" panose="020B0604020202020204" pitchFamily="34" charset="0"/>
              </a:rPr>
              <a:t>, Fifth Coast Guard District, Portsmouth, VA </a:t>
            </a:r>
          </a:p>
        </p:txBody>
      </p:sp>
      <p:pic>
        <p:nvPicPr>
          <p:cNvPr id="4102" name="Picture 2080" descr="D5 Logo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09236" y="938631"/>
            <a:ext cx="1654969" cy="1568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6" descr="d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783842" y="938631"/>
            <a:ext cx="1419820" cy="1424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5099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73BE2-7598-4029-88D2-641264B891DA}"/>
              </a:ext>
            </a:extLst>
          </p:cNvPr>
          <p:cNvSpPr>
            <a:spLocks noGrp="1"/>
          </p:cNvSpPr>
          <p:nvPr>
            <p:ph type="title"/>
          </p:nvPr>
        </p:nvSpPr>
        <p:spPr>
          <a:xfrm>
            <a:off x="605118" y="381001"/>
            <a:ext cx="10945906" cy="432875"/>
          </a:xfrm>
        </p:spPr>
        <p:txBody>
          <a:bodyPr/>
          <a:lstStyle/>
          <a:p>
            <a:pPr algn="ctr">
              <a:defRPr/>
            </a:pPr>
            <a:r>
              <a:rPr lang="en-US" dirty="0"/>
              <a:t>COAST GUARD ROLES, RESPONSIBILITIES &amp; OBJECTIVES</a:t>
            </a:r>
          </a:p>
        </p:txBody>
      </p:sp>
      <p:sp>
        <p:nvSpPr>
          <p:cNvPr id="8195" name="Content Placeholder 2">
            <a:extLst>
              <a:ext uri="{FF2B5EF4-FFF2-40B4-BE49-F238E27FC236}">
                <a16:creationId xmlns:a16="http://schemas.microsoft.com/office/drawing/2014/main" id="{31A3A0E4-D292-4346-811B-AC4421F27E10}"/>
              </a:ext>
            </a:extLst>
          </p:cNvPr>
          <p:cNvSpPr>
            <a:spLocks noGrp="1"/>
          </p:cNvSpPr>
          <p:nvPr>
            <p:ph idx="1"/>
          </p:nvPr>
        </p:nvSpPr>
        <p:spPr>
          <a:xfrm>
            <a:off x="605118" y="1071563"/>
            <a:ext cx="10945906" cy="4025079"/>
          </a:xfrm>
        </p:spPr>
        <p:txBody>
          <a:bodyPr/>
          <a:lstStyle/>
          <a:p>
            <a:r>
              <a:rPr lang="en-US" altLang="en-US" sz="1875" dirty="0"/>
              <a:t>Promote and maintain a safe, secure,  efficient environmentally sound, and resilient Marine Transportation System (MTS)</a:t>
            </a:r>
          </a:p>
          <a:p>
            <a:r>
              <a:rPr lang="en-US" altLang="en-US" sz="1875" dirty="0"/>
              <a:t>Ensure safe and efficient navigation routes to and from US major ports</a:t>
            </a:r>
          </a:p>
          <a:p>
            <a:r>
              <a:rPr lang="en-US" altLang="en-US" sz="1875" dirty="0"/>
              <a:t>Ensure a safe, secure and resilient flow of national defense and commercial vessels - vital to both our Nation’s national and economic security</a:t>
            </a:r>
          </a:p>
          <a:p>
            <a:r>
              <a:rPr lang="en-US" altLang="en-US" sz="1875" dirty="0"/>
              <a:t>Balance competing interests offshore, e.g., MTS, wind farms and other renewable energy areas, fishing, recreation, tourism, aquaculture, etc. </a:t>
            </a:r>
          </a:p>
          <a:p>
            <a:r>
              <a:rPr lang="en-US" altLang="en-US" sz="1875" dirty="0"/>
              <a:t>Protection of </a:t>
            </a:r>
          </a:p>
          <a:p>
            <a:pPr lvl="1"/>
            <a:r>
              <a:rPr lang="en-US" altLang="en-US" sz="1875" dirty="0"/>
              <a:t>All mariners</a:t>
            </a:r>
          </a:p>
          <a:p>
            <a:pPr lvl="1"/>
            <a:r>
              <a:rPr lang="en-US" altLang="en-US" sz="1875" dirty="0"/>
              <a:t>Property (wind farm(s) or other structures/equipment)</a:t>
            </a:r>
          </a:p>
          <a:p>
            <a:pPr lvl="1"/>
            <a:r>
              <a:rPr lang="en-US" altLang="en-US" sz="1875" dirty="0"/>
              <a:t>Environment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E7A2F-B01F-4015-9D3B-B6A26C5F6ABE}"/>
              </a:ext>
            </a:extLst>
          </p:cNvPr>
          <p:cNvSpPr>
            <a:spLocks noGrp="1"/>
          </p:cNvSpPr>
          <p:nvPr>
            <p:ph type="title"/>
          </p:nvPr>
        </p:nvSpPr>
        <p:spPr>
          <a:xfrm>
            <a:off x="578224" y="381000"/>
            <a:ext cx="10999693" cy="866180"/>
          </a:xfrm>
        </p:spPr>
        <p:txBody>
          <a:bodyPr/>
          <a:lstStyle/>
          <a:p>
            <a:pPr>
              <a:defRPr/>
            </a:pPr>
            <a:r>
              <a:rPr lang="en-US" dirty="0"/>
              <a:t>PORT ACCESS ROUTE STUDY (PARS)</a:t>
            </a:r>
            <a:br>
              <a:rPr lang="en-US" dirty="0"/>
            </a:br>
            <a:endParaRPr lang="en-US" dirty="0"/>
          </a:p>
        </p:txBody>
      </p:sp>
      <p:sp>
        <p:nvSpPr>
          <p:cNvPr id="15363" name="Content Placeholder 2">
            <a:extLst>
              <a:ext uri="{FF2B5EF4-FFF2-40B4-BE49-F238E27FC236}">
                <a16:creationId xmlns:a16="http://schemas.microsoft.com/office/drawing/2014/main" id="{2927E38E-72A6-4B49-860D-005E9B5B7648}"/>
              </a:ext>
            </a:extLst>
          </p:cNvPr>
          <p:cNvSpPr>
            <a:spLocks noGrp="1"/>
          </p:cNvSpPr>
          <p:nvPr>
            <p:ph idx="1"/>
          </p:nvPr>
        </p:nvSpPr>
        <p:spPr>
          <a:xfrm>
            <a:off x="578224" y="941294"/>
            <a:ext cx="10999693" cy="3411755"/>
          </a:xfrm>
        </p:spPr>
        <p:txBody>
          <a:bodyPr/>
          <a:lstStyle/>
          <a:p>
            <a:r>
              <a:rPr lang="en-US" altLang="en-US" sz="1875" dirty="0"/>
              <a:t>Coast Guard is required (by law) to conduct a PARS before establishing new or adjusting existing Traffic Separation Schemes (TSSs) or fairways.</a:t>
            </a:r>
          </a:p>
          <a:p>
            <a:r>
              <a:rPr lang="en-US" altLang="en-US" sz="1875" dirty="0"/>
              <a:t>Consult / coordinate with Federal, State, and foreign state agencies (as appropriate) and maritime community representatives, environmental groups, and other interested stakeholders.</a:t>
            </a:r>
          </a:p>
          <a:p>
            <a:r>
              <a:rPr lang="en-US" altLang="en-US" sz="1875" dirty="0"/>
              <a:t>Primary purpose of this coordination is, to the extent practicable, to reconcile the need for safe access routes with other reasonable waterway uses.</a:t>
            </a:r>
          </a:p>
          <a:p>
            <a:r>
              <a:rPr lang="en-US" altLang="en-US" sz="1875" dirty="0"/>
              <a:t>PARS (complete or modified) may be used to determine and justify if safety zones, security zones, recommended routes, regulated navigation areas and other routing measures should be created</a:t>
            </a:r>
          </a:p>
          <a:p>
            <a:endParaRPr lang="en-US"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7B111-B0A9-4273-B0B4-0F462E06237B}"/>
              </a:ext>
            </a:extLst>
          </p:cNvPr>
          <p:cNvSpPr>
            <a:spLocks noGrp="1"/>
          </p:cNvSpPr>
          <p:nvPr>
            <p:ph type="title"/>
          </p:nvPr>
        </p:nvSpPr>
        <p:spPr>
          <a:xfrm>
            <a:off x="618565" y="381001"/>
            <a:ext cx="9720526" cy="433090"/>
          </a:xfrm>
        </p:spPr>
        <p:txBody>
          <a:bodyPr/>
          <a:lstStyle/>
          <a:p>
            <a:pPr>
              <a:defRPr/>
            </a:pPr>
            <a:r>
              <a:rPr lang="en-US" dirty="0"/>
              <a:t>PARS EXAMPLES</a:t>
            </a:r>
          </a:p>
        </p:txBody>
      </p:sp>
      <p:sp>
        <p:nvSpPr>
          <p:cNvPr id="16387" name="Content Placeholder 2">
            <a:extLst>
              <a:ext uri="{FF2B5EF4-FFF2-40B4-BE49-F238E27FC236}">
                <a16:creationId xmlns:a16="http://schemas.microsoft.com/office/drawing/2014/main" id="{6866871B-9FB1-4907-BB40-8FBA00867395}"/>
              </a:ext>
            </a:extLst>
          </p:cNvPr>
          <p:cNvSpPr>
            <a:spLocks noGrp="1"/>
          </p:cNvSpPr>
          <p:nvPr>
            <p:ph idx="1"/>
          </p:nvPr>
        </p:nvSpPr>
        <p:spPr>
          <a:xfrm>
            <a:off x="618565" y="1448099"/>
            <a:ext cx="9672901" cy="2554164"/>
          </a:xfrm>
        </p:spPr>
        <p:txBody>
          <a:bodyPr/>
          <a:lstStyle/>
          <a:p>
            <a:r>
              <a:rPr lang="en-US" altLang="en-US" dirty="0"/>
              <a:t>Atlantic Coast PARS (ACPARS)</a:t>
            </a:r>
          </a:p>
          <a:p>
            <a:r>
              <a:rPr lang="en-US" altLang="en-US" dirty="0"/>
              <a:t>Bering Strait PARS</a:t>
            </a:r>
          </a:p>
          <a:p>
            <a:r>
              <a:rPr lang="en-US" altLang="en-US" dirty="0"/>
              <a:t>Nantucket Sound PARS</a:t>
            </a:r>
          </a:p>
          <a:p>
            <a:r>
              <a:rPr lang="en-US" altLang="en-US" dirty="0"/>
              <a:t>Massachusetts – Rhode Island PARS (MARIPARS)</a:t>
            </a:r>
          </a:p>
          <a:p>
            <a:r>
              <a:rPr lang="en-US" altLang="en-US" dirty="0"/>
              <a:t>North Atlantic Right Whale PARS</a:t>
            </a:r>
          </a:p>
          <a:p>
            <a:r>
              <a:rPr lang="en-US" altLang="en-US" dirty="0"/>
              <a:t>Strait of Juan De Fuca PARS</a:t>
            </a:r>
          </a:p>
          <a:p>
            <a:pPr marL="0" indent="0">
              <a:buNone/>
            </a:pPr>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ATLANTIC COAST PORT ACCESS ROUTE STUDY</a:t>
            </a:r>
          </a:p>
        </p:txBody>
      </p:sp>
      <p:sp>
        <p:nvSpPr>
          <p:cNvPr id="3" name="Content Placeholder 2"/>
          <p:cNvSpPr>
            <a:spLocks noGrp="1"/>
          </p:cNvSpPr>
          <p:nvPr>
            <p:ph idx="1"/>
          </p:nvPr>
        </p:nvSpPr>
        <p:spPr>
          <a:xfrm>
            <a:off x="609986" y="2150376"/>
            <a:ext cx="10910454" cy="2501585"/>
          </a:xfrm>
        </p:spPr>
        <p:txBody>
          <a:bodyPr anchor="ctr"/>
          <a:lstStyle/>
          <a:p>
            <a:r>
              <a:rPr lang="en-US" sz="2400" dirty="0"/>
              <a:t>Study conducted study between 2011 – 2017</a:t>
            </a:r>
          </a:p>
          <a:p>
            <a:r>
              <a:rPr lang="en-US" sz="2400" dirty="0"/>
              <a:t>Identified navigation safety corridors along the Atlantic Coast</a:t>
            </a:r>
          </a:p>
          <a:p>
            <a:r>
              <a:rPr lang="en-US" sz="2400" dirty="0"/>
              <a:t>Corridors included deep draft routes and coastal tug and barge routes</a:t>
            </a:r>
          </a:p>
          <a:p>
            <a:r>
              <a:rPr lang="en-US" sz="2400" dirty="0"/>
              <a:t>Report recommended developing these navigation safety corridors into shipping safety fairways (fairways)</a:t>
            </a:r>
          </a:p>
        </p:txBody>
      </p:sp>
    </p:spTree>
    <p:extLst>
      <p:ext uri="{BB962C8B-B14F-4D97-AF65-F5344CB8AC3E}">
        <p14:creationId xmlns:p14="http://schemas.microsoft.com/office/powerpoint/2010/main" val="3189001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SHIPPING SAFETY FAIRWAYS</a:t>
            </a:r>
          </a:p>
        </p:txBody>
      </p:sp>
      <p:sp>
        <p:nvSpPr>
          <p:cNvPr id="3" name="Content Placeholder 2"/>
          <p:cNvSpPr>
            <a:spLocks noGrp="1"/>
          </p:cNvSpPr>
          <p:nvPr>
            <p:ph idx="1"/>
          </p:nvPr>
        </p:nvSpPr>
        <p:spPr>
          <a:xfrm>
            <a:off x="609986" y="1448098"/>
            <a:ext cx="10972030" cy="4900896"/>
          </a:xfrm>
        </p:spPr>
        <p:txBody>
          <a:bodyPr/>
          <a:lstStyle/>
          <a:p>
            <a:r>
              <a:rPr lang="en-US" sz="2000" dirty="0"/>
              <a:t>Must be created via the Federal Rulemaking Process</a:t>
            </a:r>
          </a:p>
          <a:p>
            <a:r>
              <a:rPr lang="en-US" sz="2000" dirty="0"/>
              <a:t>1</a:t>
            </a:r>
            <a:r>
              <a:rPr lang="en-US" sz="2000" baseline="30000" dirty="0"/>
              <a:t>st</a:t>
            </a:r>
            <a:r>
              <a:rPr lang="en-US" sz="2000" dirty="0"/>
              <a:t> Step was to publish an Advance Notice of Proposed Rulemaking (ANPRM) on June 19, 2020, </a:t>
            </a:r>
          </a:p>
          <a:p>
            <a:pPr lvl="1"/>
            <a:r>
              <a:rPr lang="en-US" sz="2000" dirty="0"/>
              <a:t>Docket # USCG – 2019 – 0279</a:t>
            </a:r>
          </a:p>
          <a:p>
            <a:pPr lvl="1"/>
            <a:r>
              <a:rPr lang="en-US" sz="2000" dirty="0"/>
              <a:t>ANPRM also reminded readers that USCG had announced potential studies of port approaches and international entry and departure areas published in the Federal Register on March 15, 2019 (84 FR 9541)</a:t>
            </a:r>
          </a:p>
          <a:p>
            <a:r>
              <a:rPr lang="en-US" sz="2000" dirty="0"/>
              <a:t>Solicited comments about the establishment of fairways via a suite of questions in the notice</a:t>
            </a:r>
          </a:p>
          <a:p>
            <a:r>
              <a:rPr lang="en-US" sz="2000" dirty="0"/>
              <a:t>Provided a comment period ending August 18, 2020</a:t>
            </a:r>
          </a:p>
          <a:p>
            <a:r>
              <a:rPr lang="en-US" sz="2000" dirty="0"/>
              <a:t>ANPRM identified the fairways by name and geographical position</a:t>
            </a:r>
          </a:p>
          <a:p>
            <a:r>
              <a:rPr lang="en-US" sz="2000" dirty="0"/>
              <a:t>Review comments as preparation for developing a Notice of Proposed Rulemaking (NPRM)</a:t>
            </a:r>
          </a:p>
          <a:p>
            <a:r>
              <a:rPr lang="en-US" sz="2000" dirty="0"/>
              <a:t>Publish a Notice of Proposed Rulemaking (NPRM) </a:t>
            </a:r>
          </a:p>
          <a:p>
            <a:endParaRPr lang="en-US" dirty="0"/>
          </a:p>
        </p:txBody>
      </p:sp>
    </p:spTree>
    <p:extLst>
      <p:ext uri="{BB962C8B-B14F-4D97-AF65-F5344CB8AC3E}">
        <p14:creationId xmlns:p14="http://schemas.microsoft.com/office/powerpoint/2010/main" val="3586438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FAIRWAYS AND SUPPLEMENTAL PARS AREAS OF STUDY</a:t>
            </a:r>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359524" y="810350"/>
            <a:ext cx="5472953" cy="5237300"/>
          </a:xfrm>
          <a:prstGeom prst="rect">
            <a:avLst/>
          </a:prstGeom>
        </p:spPr>
      </p:pic>
    </p:spTree>
    <p:extLst>
      <p:ext uri="{BB962C8B-B14F-4D97-AF65-F5344CB8AC3E}">
        <p14:creationId xmlns:p14="http://schemas.microsoft.com/office/powerpoint/2010/main" val="3816709563"/>
      </p:ext>
    </p:extLst>
  </p:cSld>
  <p:clrMapOvr>
    <a:masterClrMapping/>
  </p:clrMapOvr>
</p:sld>
</file>

<file path=ppt/theme/theme1.xml><?xml version="1.0" encoding="utf-8"?>
<a:theme xmlns:a="http://schemas.openxmlformats.org/drawingml/2006/main" name="1_Ford Customer Service--Depot Re-eng">
  <a:themeElements>
    <a:clrScheme name="">
      <a:dk1>
        <a:srgbClr val="000000"/>
      </a:dk1>
      <a:lt1>
        <a:srgbClr val="FFFFFF"/>
      </a:lt1>
      <a:dk2>
        <a:srgbClr val="000000"/>
      </a:dk2>
      <a:lt2>
        <a:srgbClr val="393939"/>
      </a:lt2>
      <a:accent1>
        <a:srgbClr val="EAEAEA"/>
      </a:accent1>
      <a:accent2>
        <a:srgbClr val="B2B2B2"/>
      </a:accent2>
      <a:accent3>
        <a:srgbClr val="FFFFFF"/>
      </a:accent3>
      <a:accent4>
        <a:srgbClr val="000000"/>
      </a:accent4>
      <a:accent5>
        <a:srgbClr val="F3F3F3"/>
      </a:accent5>
      <a:accent6>
        <a:srgbClr val="A1A1A1"/>
      </a:accent6>
      <a:hlink>
        <a:srgbClr val="5F5F5F"/>
      </a:hlink>
      <a:folHlink>
        <a:srgbClr val="292929"/>
      </a:folHlink>
    </a:clrScheme>
    <a:fontScheme name="Ford Customer Service--Depot Re-eng">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53882" dir="2700000" algn="ctr" rotWithShape="0">
            <a:schemeClr val="bg2">
              <a:alpha val="50000"/>
            </a:schemeClr>
          </a:outerShdw>
        </a:effectLst>
      </a:spPr>
      <a:bodyPr vert="horz" wrap="none" lIns="91440" tIns="45720" rIns="91440" bIns="45720" numCol="1" anchor="ctr" anchorCtr="0" compatLnSpc="1">
        <a:prstTxWarp prst="textNoShape">
          <a:avLst/>
        </a:prstTxWarp>
      </a:bodyPr>
      <a:lstStyle>
        <a:defPPr marL="0" marR="0" indent="0" algn="ctr" defTabSz="992188" rtl="0" eaLnBrk="0" fontAlgn="base" latinLnBrk="0" hangingPunct="0">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53882" dir="2700000" algn="ctr" rotWithShape="0">
            <a:schemeClr val="bg2">
              <a:alpha val="50000"/>
            </a:schemeClr>
          </a:outerShdw>
        </a:effectLst>
      </a:spPr>
      <a:bodyPr vert="horz" wrap="none" lIns="91440" tIns="45720" rIns="91440" bIns="45720" numCol="1" anchor="ctr" anchorCtr="0" compatLnSpc="1">
        <a:prstTxWarp prst="textNoShape">
          <a:avLst/>
        </a:prstTxWarp>
      </a:bodyPr>
      <a:lstStyle>
        <a:defPPr marL="0" marR="0" indent="0" algn="ctr" defTabSz="992188" rtl="0" eaLnBrk="0" fontAlgn="base" latinLnBrk="0" hangingPunct="0">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Arial" charset="0"/>
          </a:defRPr>
        </a:defPPr>
      </a:lstStyle>
    </a:lnDef>
  </a:objectDefaults>
  <a:extraClrSchemeLst>
    <a:extraClrScheme>
      <a:clrScheme name="Ford Customer Service--Depot Re-eng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ord Customer Service--Depot Re-eng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Ford Customer Service--Depot Re-eng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ord Customer Service--Depot Re-eng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ord Customer Service--Depot Re-eng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ord Customer Service--Depot Re-eng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Ford Customer Service--Depot Re-eng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ord Customer Service--Depot Re-eng">
  <a:themeElements>
    <a:clrScheme name="">
      <a:dk1>
        <a:srgbClr val="000000"/>
      </a:dk1>
      <a:lt1>
        <a:srgbClr val="FFFFFF"/>
      </a:lt1>
      <a:dk2>
        <a:srgbClr val="000000"/>
      </a:dk2>
      <a:lt2>
        <a:srgbClr val="393939"/>
      </a:lt2>
      <a:accent1>
        <a:srgbClr val="EAEAEA"/>
      </a:accent1>
      <a:accent2>
        <a:srgbClr val="B2B2B2"/>
      </a:accent2>
      <a:accent3>
        <a:srgbClr val="FFFFFF"/>
      </a:accent3>
      <a:accent4>
        <a:srgbClr val="000000"/>
      </a:accent4>
      <a:accent5>
        <a:srgbClr val="F3F3F3"/>
      </a:accent5>
      <a:accent6>
        <a:srgbClr val="A1A1A1"/>
      </a:accent6>
      <a:hlink>
        <a:srgbClr val="5F5F5F"/>
      </a:hlink>
      <a:folHlink>
        <a:srgbClr val="292929"/>
      </a:folHlink>
    </a:clrScheme>
    <a:fontScheme name="Ford Customer Service--Depot Re-eng">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53882" dir="2700000" algn="ctr" rotWithShape="0">
            <a:schemeClr val="bg2">
              <a:alpha val="50000"/>
            </a:schemeClr>
          </a:outerShdw>
        </a:effectLst>
      </a:spPr>
      <a:bodyPr vert="horz" wrap="none" lIns="91440" tIns="45720" rIns="91440" bIns="45720" numCol="1" anchor="ctr" anchorCtr="0" compatLnSpc="1">
        <a:prstTxWarp prst="textNoShape">
          <a:avLst/>
        </a:prstTxWarp>
      </a:bodyPr>
      <a:lstStyle>
        <a:defPPr marL="0" marR="0" indent="0" algn="ctr" defTabSz="992188" rtl="0" eaLnBrk="0" fontAlgn="base" latinLnBrk="0" hangingPunct="0">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53882" dir="2700000" algn="ctr" rotWithShape="0">
            <a:schemeClr val="bg2">
              <a:alpha val="50000"/>
            </a:schemeClr>
          </a:outerShdw>
        </a:effectLst>
      </a:spPr>
      <a:bodyPr vert="horz" wrap="none" lIns="91440" tIns="45720" rIns="91440" bIns="45720" numCol="1" anchor="ctr" anchorCtr="0" compatLnSpc="1">
        <a:prstTxWarp prst="textNoShape">
          <a:avLst/>
        </a:prstTxWarp>
      </a:bodyPr>
      <a:lstStyle>
        <a:defPPr marL="0" marR="0" indent="0" algn="ctr" defTabSz="992188" rtl="0" eaLnBrk="0" fontAlgn="base" latinLnBrk="0" hangingPunct="0">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Arial" charset="0"/>
          </a:defRPr>
        </a:defPPr>
      </a:lstStyle>
    </a:lnDef>
  </a:objectDefaults>
  <a:extraClrSchemeLst>
    <a:extraClrScheme>
      <a:clrScheme name="Ford Customer Service--Depot Re-eng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ord Customer Service--Depot Re-eng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Ford Customer Service--Depot Re-eng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ord Customer Service--Depot Re-eng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ord Customer Service--Depot Re-eng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ord Customer Service--Depot Re-eng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Ford Customer Service--Depot Re-eng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512</TotalTime>
  <Words>1226</Words>
  <Application>Microsoft Office PowerPoint</Application>
  <PresentationFormat>Widescreen</PresentationFormat>
  <Paragraphs>148</Paragraphs>
  <Slides>17</Slides>
  <Notes>5</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17</vt:i4>
      </vt:variant>
    </vt:vector>
  </HeadingPairs>
  <TitlesOfParts>
    <vt:vector size="29" baseType="lpstr">
      <vt:lpstr>Arial</vt:lpstr>
      <vt:lpstr>Calibri</vt:lpstr>
      <vt:lpstr>Georgia</vt:lpstr>
      <vt:lpstr>Gill Sans MT</vt:lpstr>
      <vt:lpstr>Melior</vt:lpstr>
      <vt:lpstr>Melior-Bold</vt:lpstr>
      <vt:lpstr>Tahoma</vt:lpstr>
      <vt:lpstr>Wingdings</vt:lpstr>
      <vt:lpstr>1_Ford Customer Service--Depot Re-eng</vt:lpstr>
      <vt:lpstr>Ford Customer Service--Depot Re-eng</vt:lpstr>
      <vt:lpstr>Office Theme</vt:lpstr>
      <vt:lpstr>Bitmap Image</vt:lpstr>
      <vt:lpstr>PowerPoint Presentation</vt:lpstr>
      <vt:lpstr>PowerPoint Presentation</vt:lpstr>
      <vt:lpstr>United States Coast Guard </vt:lpstr>
      <vt:lpstr>COAST GUARD ROLES, RESPONSIBILITIES &amp; OBJECTIVES</vt:lpstr>
      <vt:lpstr>PORT ACCESS ROUTE STUDY (PARS) </vt:lpstr>
      <vt:lpstr>PARS EXAMPLES</vt:lpstr>
      <vt:lpstr>ATLANTIC COAST PORT ACCESS ROUTE STUDY</vt:lpstr>
      <vt:lpstr>SHIPPING SAFETY FAIRWAYS</vt:lpstr>
      <vt:lpstr>FAIRWAYS AND SUPPLEMENTAL PARS AREAS OF STUDY</vt:lpstr>
      <vt:lpstr>SUPPLEMENTAL PARS RECOMMENDATIONS</vt:lpstr>
      <vt:lpstr>SUPPLEMENTAL PARS RECOMMENDATIONS</vt:lpstr>
      <vt:lpstr>FIRST DISTRICT – NORTHERN NEW YORK BIGHT PARS</vt:lpstr>
      <vt:lpstr>FIFTH DISTRICT – APPROACHES TO THE CHESAPEAKE BAY</vt:lpstr>
      <vt:lpstr>FIFTH DISTRICT – NC SEACOAST AND CAPE FEAR RIVER APPROACHES</vt:lpstr>
      <vt:lpstr>FIFTH DISTRICT – NJ SEACOAST AND DELAWARE BAY APPROACHES</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States Coast Guard Office of Navigation Systems</dc:title>
  <dc:creator>George Detweiler</dc:creator>
  <cp:lastModifiedBy>Judy Tucker</cp:lastModifiedBy>
  <cp:revision>37</cp:revision>
  <dcterms:created xsi:type="dcterms:W3CDTF">2020-06-30T18:24:52Z</dcterms:created>
  <dcterms:modified xsi:type="dcterms:W3CDTF">2020-10-08T17:37:41Z</dcterms:modified>
</cp:coreProperties>
</file>